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Lst>
  <p:notesMasterIdLst>
    <p:notesMasterId r:id="rId92"/>
  </p:notesMasterIdLst>
  <p:sldIdLst>
    <p:sldId id="287" r:id="rId2"/>
    <p:sldId id="276" r:id="rId3"/>
    <p:sldId id="277" r:id="rId4"/>
    <p:sldId id="258" r:id="rId5"/>
    <p:sldId id="278" r:id="rId6"/>
    <p:sldId id="279" r:id="rId7"/>
    <p:sldId id="280" r:id="rId8"/>
    <p:sldId id="281" r:id="rId9"/>
    <p:sldId id="282" r:id="rId10"/>
    <p:sldId id="283" r:id="rId11"/>
    <p:sldId id="284" r:id="rId12"/>
    <p:sldId id="259" r:id="rId13"/>
    <p:sldId id="260" r:id="rId14"/>
    <p:sldId id="262" r:id="rId15"/>
    <p:sldId id="263" r:id="rId16"/>
    <p:sldId id="264" r:id="rId17"/>
    <p:sldId id="285" r:id="rId18"/>
    <p:sldId id="286" r:id="rId19"/>
    <p:sldId id="366" r:id="rId20"/>
    <p:sldId id="288" r:id="rId21"/>
    <p:sldId id="289" r:id="rId22"/>
    <p:sldId id="290" r:id="rId23"/>
    <p:sldId id="291" r:id="rId24"/>
    <p:sldId id="377" r:id="rId25"/>
    <p:sldId id="292" r:id="rId26"/>
    <p:sldId id="293" r:id="rId27"/>
    <p:sldId id="294" r:id="rId28"/>
    <p:sldId id="295" r:id="rId29"/>
    <p:sldId id="396" r:id="rId30"/>
    <p:sldId id="397" r:id="rId31"/>
    <p:sldId id="398" r:id="rId32"/>
    <p:sldId id="399" r:id="rId33"/>
    <p:sldId id="400" r:id="rId34"/>
    <p:sldId id="401" r:id="rId35"/>
    <p:sldId id="402" r:id="rId36"/>
    <p:sldId id="403" r:id="rId37"/>
    <p:sldId id="404" r:id="rId38"/>
    <p:sldId id="405" r:id="rId39"/>
    <p:sldId id="406" r:id="rId40"/>
    <p:sldId id="378" r:id="rId41"/>
    <p:sldId id="379" r:id="rId42"/>
    <p:sldId id="380" r:id="rId43"/>
    <p:sldId id="381" r:id="rId44"/>
    <p:sldId id="382" r:id="rId45"/>
    <p:sldId id="383" r:id="rId46"/>
    <p:sldId id="385" r:id="rId47"/>
    <p:sldId id="367" r:id="rId48"/>
    <p:sldId id="297" r:id="rId49"/>
    <p:sldId id="298" r:id="rId50"/>
    <p:sldId id="386" r:id="rId51"/>
    <p:sldId id="299" r:id="rId52"/>
    <p:sldId id="300" r:id="rId53"/>
    <p:sldId id="303" r:id="rId54"/>
    <p:sldId id="304" r:id="rId55"/>
    <p:sldId id="305" r:id="rId56"/>
    <p:sldId id="306" r:id="rId57"/>
    <p:sldId id="307" r:id="rId58"/>
    <p:sldId id="308" r:id="rId59"/>
    <p:sldId id="309" r:id="rId60"/>
    <p:sldId id="310" r:id="rId61"/>
    <p:sldId id="313" r:id="rId62"/>
    <p:sldId id="314" r:id="rId63"/>
    <p:sldId id="315" r:id="rId64"/>
    <p:sldId id="316" r:id="rId65"/>
    <p:sldId id="317" r:id="rId66"/>
    <p:sldId id="368" r:id="rId67"/>
    <p:sldId id="318" r:id="rId68"/>
    <p:sldId id="319" r:id="rId69"/>
    <p:sldId id="320" r:id="rId70"/>
    <p:sldId id="350" r:id="rId71"/>
    <p:sldId id="353" r:id="rId72"/>
    <p:sldId id="352" r:id="rId73"/>
    <p:sldId id="351" r:id="rId74"/>
    <p:sldId id="354" r:id="rId75"/>
    <p:sldId id="358" r:id="rId76"/>
    <p:sldId id="357" r:id="rId77"/>
    <p:sldId id="355" r:id="rId78"/>
    <p:sldId id="361" r:id="rId79"/>
    <p:sldId id="360" r:id="rId80"/>
    <p:sldId id="356" r:id="rId81"/>
    <p:sldId id="364" r:id="rId82"/>
    <p:sldId id="363" r:id="rId83"/>
    <p:sldId id="362" r:id="rId84"/>
    <p:sldId id="395" r:id="rId85"/>
    <p:sldId id="387" r:id="rId86"/>
    <p:sldId id="388" r:id="rId87"/>
    <p:sldId id="389" r:id="rId88"/>
    <p:sldId id="390" r:id="rId89"/>
    <p:sldId id="391" r:id="rId90"/>
    <p:sldId id="392" r:id="rId91"/>
  </p:sldIdLst>
  <p:sldSz cx="9144000" cy="6858000" type="screen4x3"/>
  <p:notesSz cx="7102475" cy="938847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665A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088BEB8-DB47-4787-9D43-A627EFD15628}" v="38" dt="2024-09-05T19:07:43.19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84" autoAdjust="0"/>
    <p:restoredTop sz="94687" autoAdjust="0"/>
  </p:normalViewPr>
  <p:slideViewPr>
    <p:cSldViewPr snapToGrid="0" snapToObjects="1">
      <p:cViewPr varScale="1">
        <p:scale>
          <a:sx n="111" d="100"/>
          <a:sy n="111" d="100"/>
        </p:scale>
        <p:origin x="510" y="96"/>
      </p:cViewPr>
      <p:guideLst>
        <p:guide orient="horz" pos="2160"/>
        <p:guide pos="2880"/>
      </p:guideLst>
    </p:cSldViewPr>
  </p:slideViewPr>
  <p:outlineViewPr>
    <p:cViewPr>
      <p:scale>
        <a:sx n="33" d="100"/>
        <a:sy n="33" d="100"/>
      </p:scale>
      <p:origin x="0" y="24522"/>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microsoft.com/office/2016/11/relationships/changesInfo" Target="changesInfos/changesInfo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presProps" Target="presProps.xml"/><Relationship Id="rId98" Type="http://schemas.microsoft.com/office/2015/10/relationships/revisionInfo" Target="revisionInfo.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elissa Robinson" userId="3f16ea51-4024-47bc-bc1e-e854302321d4" providerId="ADAL" clId="{A6957FFA-D96D-45C9-9692-6861F2343DBF}"/>
    <pc:docChg chg="undo custSel modSld">
      <pc:chgData name="Melissa Robinson" userId="3f16ea51-4024-47bc-bc1e-e854302321d4" providerId="ADAL" clId="{A6957FFA-D96D-45C9-9692-6861F2343DBF}" dt="2024-07-22T20:35:52.375" v="271" actId="20577"/>
      <pc:docMkLst>
        <pc:docMk/>
      </pc:docMkLst>
      <pc:sldChg chg="modSp mod">
        <pc:chgData name="Melissa Robinson" userId="3f16ea51-4024-47bc-bc1e-e854302321d4" providerId="ADAL" clId="{A6957FFA-D96D-45C9-9692-6861F2343DBF}" dt="2024-07-15T19:13:20.022" v="75" actId="20577"/>
        <pc:sldMkLst>
          <pc:docMk/>
          <pc:sldMk cId="0" sldId="263"/>
        </pc:sldMkLst>
        <pc:spChg chg="mod">
          <ac:chgData name="Melissa Robinson" userId="3f16ea51-4024-47bc-bc1e-e854302321d4" providerId="ADAL" clId="{A6957FFA-D96D-45C9-9692-6861F2343DBF}" dt="2024-07-15T19:13:20.022" v="75" actId="20577"/>
          <ac:spMkLst>
            <pc:docMk/>
            <pc:sldMk cId="0" sldId="263"/>
            <ac:spMk id="3" creationId="{00000000-0000-0000-0000-000000000000}"/>
          </ac:spMkLst>
        </pc:spChg>
      </pc:sldChg>
      <pc:sldChg chg="modSp mod">
        <pc:chgData name="Melissa Robinson" userId="3f16ea51-4024-47bc-bc1e-e854302321d4" providerId="ADAL" clId="{A6957FFA-D96D-45C9-9692-6861F2343DBF}" dt="2024-07-15T19:16:31.811" v="92" actId="20577"/>
        <pc:sldMkLst>
          <pc:docMk/>
          <pc:sldMk cId="0" sldId="264"/>
        </pc:sldMkLst>
        <pc:spChg chg="mod">
          <ac:chgData name="Melissa Robinson" userId="3f16ea51-4024-47bc-bc1e-e854302321d4" providerId="ADAL" clId="{A6957FFA-D96D-45C9-9692-6861F2343DBF}" dt="2024-07-15T19:16:31.811" v="92" actId="20577"/>
          <ac:spMkLst>
            <pc:docMk/>
            <pc:sldMk cId="0" sldId="264"/>
            <ac:spMk id="3" creationId="{00000000-0000-0000-0000-000000000000}"/>
          </ac:spMkLst>
        </pc:spChg>
      </pc:sldChg>
      <pc:sldChg chg="modSp mod">
        <pc:chgData name="Melissa Robinson" userId="3f16ea51-4024-47bc-bc1e-e854302321d4" providerId="ADAL" clId="{A6957FFA-D96D-45C9-9692-6861F2343DBF}" dt="2024-07-12T14:27:33.427" v="10" actId="20577"/>
        <pc:sldMkLst>
          <pc:docMk/>
          <pc:sldMk cId="0" sldId="276"/>
        </pc:sldMkLst>
        <pc:spChg chg="mod">
          <ac:chgData name="Melissa Robinson" userId="3f16ea51-4024-47bc-bc1e-e854302321d4" providerId="ADAL" clId="{A6957FFA-D96D-45C9-9692-6861F2343DBF}" dt="2024-07-12T14:27:33.427" v="10" actId="20577"/>
          <ac:spMkLst>
            <pc:docMk/>
            <pc:sldMk cId="0" sldId="276"/>
            <ac:spMk id="2" creationId="{00000000-0000-0000-0000-000000000000}"/>
          </ac:spMkLst>
        </pc:spChg>
      </pc:sldChg>
      <pc:sldChg chg="modSp mod">
        <pc:chgData name="Melissa Robinson" userId="3f16ea51-4024-47bc-bc1e-e854302321d4" providerId="ADAL" clId="{A6957FFA-D96D-45C9-9692-6861F2343DBF}" dt="2024-07-12T14:27:58.451" v="43" actId="20577"/>
        <pc:sldMkLst>
          <pc:docMk/>
          <pc:sldMk cId="0" sldId="277"/>
        </pc:sldMkLst>
        <pc:spChg chg="mod">
          <ac:chgData name="Melissa Robinson" userId="3f16ea51-4024-47bc-bc1e-e854302321d4" providerId="ADAL" clId="{A6957FFA-D96D-45C9-9692-6861F2343DBF}" dt="2024-07-12T14:27:58.451" v="43" actId="20577"/>
          <ac:spMkLst>
            <pc:docMk/>
            <pc:sldMk cId="0" sldId="277"/>
            <ac:spMk id="2" creationId="{00000000-0000-0000-0000-000000000000}"/>
          </ac:spMkLst>
        </pc:spChg>
      </pc:sldChg>
      <pc:sldChg chg="modSp mod">
        <pc:chgData name="Melissa Robinson" userId="3f16ea51-4024-47bc-bc1e-e854302321d4" providerId="ADAL" clId="{A6957FFA-D96D-45C9-9692-6861F2343DBF}" dt="2024-07-12T15:39:28.085" v="49" actId="20577"/>
        <pc:sldMkLst>
          <pc:docMk/>
          <pc:sldMk cId="0" sldId="280"/>
        </pc:sldMkLst>
        <pc:spChg chg="mod">
          <ac:chgData name="Melissa Robinson" userId="3f16ea51-4024-47bc-bc1e-e854302321d4" providerId="ADAL" clId="{A6957FFA-D96D-45C9-9692-6861F2343DBF}" dt="2024-07-12T15:39:28.085" v="49" actId="20577"/>
          <ac:spMkLst>
            <pc:docMk/>
            <pc:sldMk cId="0" sldId="280"/>
            <ac:spMk id="3" creationId="{00000000-0000-0000-0000-000000000000}"/>
          </ac:spMkLst>
        </pc:spChg>
      </pc:sldChg>
      <pc:sldChg chg="modSp mod">
        <pc:chgData name="Melissa Robinson" userId="3f16ea51-4024-47bc-bc1e-e854302321d4" providerId="ADAL" clId="{A6957FFA-D96D-45C9-9692-6861F2343DBF}" dt="2024-07-15T17:57:20.323" v="51" actId="20577"/>
        <pc:sldMkLst>
          <pc:docMk/>
          <pc:sldMk cId="0" sldId="282"/>
        </pc:sldMkLst>
        <pc:spChg chg="mod">
          <ac:chgData name="Melissa Robinson" userId="3f16ea51-4024-47bc-bc1e-e854302321d4" providerId="ADAL" clId="{A6957FFA-D96D-45C9-9692-6861F2343DBF}" dt="2024-07-15T17:57:20.323" v="51" actId="20577"/>
          <ac:spMkLst>
            <pc:docMk/>
            <pc:sldMk cId="0" sldId="282"/>
            <ac:spMk id="3" creationId="{00000000-0000-0000-0000-000000000000}"/>
          </ac:spMkLst>
        </pc:spChg>
      </pc:sldChg>
      <pc:sldChg chg="modSp mod">
        <pc:chgData name="Melissa Robinson" userId="3f16ea51-4024-47bc-bc1e-e854302321d4" providerId="ADAL" clId="{A6957FFA-D96D-45C9-9692-6861F2343DBF}" dt="2024-07-15T18:52:50.434" v="58" actId="20577"/>
        <pc:sldMkLst>
          <pc:docMk/>
          <pc:sldMk cId="0" sldId="283"/>
        </pc:sldMkLst>
        <pc:spChg chg="mod">
          <ac:chgData name="Melissa Robinson" userId="3f16ea51-4024-47bc-bc1e-e854302321d4" providerId="ADAL" clId="{A6957FFA-D96D-45C9-9692-6861F2343DBF}" dt="2024-07-15T18:51:15.331" v="57" actId="20577"/>
          <ac:spMkLst>
            <pc:docMk/>
            <pc:sldMk cId="0" sldId="283"/>
            <ac:spMk id="2" creationId="{00000000-0000-0000-0000-000000000000}"/>
          </ac:spMkLst>
        </pc:spChg>
        <pc:spChg chg="mod">
          <ac:chgData name="Melissa Robinson" userId="3f16ea51-4024-47bc-bc1e-e854302321d4" providerId="ADAL" clId="{A6957FFA-D96D-45C9-9692-6861F2343DBF}" dt="2024-07-15T18:52:50.434" v="58" actId="20577"/>
          <ac:spMkLst>
            <pc:docMk/>
            <pc:sldMk cId="0" sldId="283"/>
            <ac:spMk id="3" creationId="{00000000-0000-0000-0000-000000000000}"/>
          </ac:spMkLst>
        </pc:spChg>
      </pc:sldChg>
      <pc:sldChg chg="modSp mod">
        <pc:chgData name="Melissa Robinson" userId="3f16ea51-4024-47bc-bc1e-e854302321d4" providerId="ADAL" clId="{A6957FFA-D96D-45C9-9692-6861F2343DBF}" dt="2024-07-15T18:55:39.900" v="70" actId="20577"/>
        <pc:sldMkLst>
          <pc:docMk/>
          <pc:sldMk cId="0" sldId="284"/>
        </pc:sldMkLst>
        <pc:spChg chg="mod">
          <ac:chgData name="Melissa Robinson" userId="3f16ea51-4024-47bc-bc1e-e854302321d4" providerId="ADAL" clId="{A6957FFA-D96D-45C9-9692-6861F2343DBF}" dt="2024-07-15T18:55:39.900" v="70" actId="20577"/>
          <ac:spMkLst>
            <pc:docMk/>
            <pc:sldMk cId="0" sldId="284"/>
            <ac:spMk id="2" creationId="{00000000-0000-0000-0000-000000000000}"/>
          </ac:spMkLst>
        </pc:spChg>
      </pc:sldChg>
      <pc:sldChg chg="modSp mod">
        <pc:chgData name="Melissa Robinson" userId="3f16ea51-4024-47bc-bc1e-e854302321d4" providerId="ADAL" clId="{A6957FFA-D96D-45C9-9692-6861F2343DBF}" dt="2024-07-15T19:35:08.196" v="95" actId="20577"/>
        <pc:sldMkLst>
          <pc:docMk/>
          <pc:sldMk cId="0" sldId="285"/>
        </pc:sldMkLst>
        <pc:spChg chg="mod">
          <ac:chgData name="Melissa Robinson" userId="3f16ea51-4024-47bc-bc1e-e854302321d4" providerId="ADAL" clId="{A6957FFA-D96D-45C9-9692-6861F2343DBF}" dt="2024-07-15T19:35:08.196" v="95" actId="20577"/>
          <ac:spMkLst>
            <pc:docMk/>
            <pc:sldMk cId="0" sldId="285"/>
            <ac:spMk id="3" creationId="{00000000-0000-0000-0000-000000000000}"/>
          </ac:spMkLst>
        </pc:spChg>
      </pc:sldChg>
      <pc:sldChg chg="modSp mod">
        <pc:chgData name="Melissa Robinson" userId="3f16ea51-4024-47bc-bc1e-e854302321d4" providerId="ADAL" clId="{A6957FFA-D96D-45C9-9692-6861F2343DBF}" dt="2024-07-15T19:36:15.797" v="102" actId="20577"/>
        <pc:sldMkLst>
          <pc:docMk/>
          <pc:sldMk cId="0" sldId="286"/>
        </pc:sldMkLst>
        <pc:spChg chg="mod">
          <ac:chgData name="Melissa Robinson" userId="3f16ea51-4024-47bc-bc1e-e854302321d4" providerId="ADAL" clId="{A6957FFA-D96D-45C9-9692-6861F2343DBF}" dt="2024-07-15T19:36:15.797" v="102" actId="20577"/>
          <ac:spMkLst>
            <pc:docMk/>
            <pc:sldMk cId="0" sldId="286"/>
            <ac:spMk id="3" creationId="{00000000-0000-0000-0000-000000000000}"/>
          </ac:spMkLst>
        </pc:spChg>
      </pc:sldChg>
      <pc:sldChg chg="modSp mod">
        <pc:chgData name="Melissa Robinson" userId="3f16ea51-4024-47bc-bc1e-e854302321d4" providerId="ADAL" clId="{A6957FFA-D96D-45C9-9692-6861F2343DBF}" dt="2024-07-12T14:34:06.156" v="45" actId="1076"/>
        <pc:sldMkLst>
          <pc:docMk/>
          <pc:sldMk cId="0" sldId="287"/>
        </pc:sldMkLst>
        <pc:picChg chg="mod">
          <ac:chgData name="Melissa Robinson" userId="3f16ea51-4024-47bc-bc1e-e854302321d4" providerId="ADAL" clId="{A6957FFA-D96D-45C9-9692-6861F2343DBF}" dt="2024-07-12T14:34:06.156" v="45" actId="1076"/>
          <ac:picMkLst>
            <pc:docMk/>
            <pc:sldMk cId="0" sldId="287"/>
            <ac:picMk id="5" creationId="{00000000-0000-0000-0000-000000000000}"/>
          </ac:picMkLst>
        </pc:picChg>
      </pc:sldChg>
      <pc:sldChg chg="modSp mod">
        <pc:chgData name="Melissa Robinson" userId="3f16ea51-4024-47bc-bc1e-e854302321d4" providerId="ADAL" clId="{A6957FFA-D96D-45C9-9692-6861F2343DBF}" dt="2024-07-17T14:06:22.284" v="104" actId="20577"/>
        <pc:sldMkLst>
          <pc:docMk/>
          <pc:sldMk cId="0" sldId="291"/>
        </pc:sldMkLst>
        <pc:spChg chg="mod">
          <ac:chgData name="Melissa Robinson" userId="3f16ea51-4024-47bc-bc1e-e854302321d4" providerId="ADAL" clId="{A6957FFA-D96D-45C9-9692-6861F2343DBF}" dt="2024-07-17T14:06:22.284" v="104" actId="20577"/>
          <ac:spMkLst>
            <pc:docMk/>
            <pc:sldMk cId="0" sldId="291"/>
            <ac:spMk id="3" creationId="{00000000-0000-0000-0000-000000000000}"/>
          </ac:spMkLst>
        </pc:spChg>
      </pc:sldChg>
      <pc:sldChg chg="modSp mod">
        <pc:chgData name="Melissa Robinson" userId="3f16ea51-4024-47bc-bc1e-e854302321d4" providerId="ADAL" clId="{A6957FFA-D96D-45C9-9692-6861F2343DBF}" dt="2024-07-17T14:43:26.716" v="120" actId="20577"/>
        <pc:sldMkLst>
          <pc:docMk/>
          <pc:sldMk cId="0" sldId="292"/>
        </pc:sldMkLst>
        <pc:spChg chg="mod">
          <ac:chgData name="Melissa Robinson" userId="3f16ea51-4024-47bc-bc1e-e854302321d4" providerId="ADAL" clId="{A6957FFA-D96D-45C9-9692-6861F2343DBF}" dt="2024-07-17T14:43:26.716" v="120" actId="20577"/>
          <ac:spMkLst>
            <pc:docMk/>
            <pc:sldMk cId="0" sldId="292"/>
            <ac:spMk id="5" creationId="{00000000-0000-0000-0000-000000000000}"/>
          </ac:spMkLst>
        </pc:spChg>
      </pc:sldChg>
      <pc:sldChg chg="modSp mod">
        <pc:chgData name="Melissa Robinson" userId="3f16ea51-4024-47bc-bc1e-e854302321d4" providerId="ADAL" clId="{A6957FFA-D96D-45C9-9692-6861F2343DBF}" dt="2024-07-17T17:31:48.798" v="137" actId="20577"/>
        <pc:sldMkLst>
          <pc:docMk/>
          <pc:sldMk cId="0" sldId="300"/>
        </pc:sldMkLst>
        <pc:spChg chg="mod">
          <ac:chgData name="Melissa Robinson" userId="3f16ea51-4024-47bc-bc1e-e854302321d4" providerId="ADAL" clId="{A6957FFA-D96D-45C9-9692-6861F2343DBF}" dt="2024-07-17T17:31:48.798" v="137" actId="20577"/>
          <ac:spMkLst>
            <pc:docMk/>
            <pc:sldMk cId="0" sldId="300"/>
            <ac:spMk id="60" creationId="{00000000-0000-0000-0000-000000000000}"/>
          </ac:spMkLst>
        </pc:spChg>
      </pc:sldChg>
      <pc:sldChg chg="modSp mod">
        <pc:chgData name="Melissa Robinson" userId="3f16ea51-4024-47bc-bc1e-e854302321d4" providerId="ADAL" clId="{A6957FFA-D96D-45C9-9692-6861F2343DBF}" dt="2024-07-17T17:53:41.670" v="179" actId="20577"/>
        <pc:sldMkLst>
          <pc:docMk/>
          <pc:sldMk cId="0" sldId="310"/>
        </pc:sldMkLst>
        <pc:spChg chg="mod">
          <ac:chgData name="Melissa Robinson" userId="3f16ea51-4024-47bc-bc1e-e854302321d4" providerId="ADAL" clId="{A6957FFA-D96D-45C9-9692-6861F2343DBF}" dt="2024-07-17T17:53:41.670" v="179" actId="20577"/>
          <ac:spMkLst>
            <pc:docMk/>
            <pc:sldMk cId="0" sldId="310"/>
            <ac:spMk id="3" creationId="{00000000-0000-0000-0000-000000000000}"/>
          </ac:spMkLst>
        </pc:spChg>
      </pc:sldChg>
      <pc:sldChg chg="modSp mod">
        <pc:chgData name="Melissa Robinson" userId="3f16ea51-4024-47bc-bc1e-e854302321d4" providerId="ADAL" clId="{A6957FFA-D96D-45C9-9692-6861F2343DBF}" dt="2024-07-22T16:55:11.395" v="182" actId="20577"/>
        <pc:sldMkLst>
          <pc:docMk/>
          <pc:sldMk cId="0" sldId="352"/>
        </pc:sldMkLst>
        <pc:spChg chg="mod">
          <ac:chgData name="Melissa Robinson" userId="3f16ea51-4024-47bc-bc1e-e854302321d4" providerId="ADAL" clId="{A6957FFA-D96D-45C9-9692-6861F2343DBF}" dt="2024-07-22T16:55:11.395" v="182" actId="20577"/>
          <ac:spMkLst>
            <pc:docMk/>
            <pc:sldMk cId="0" sldId="352"/>
            <ac:spMk id="3" creationId="{00000000-0000-0000-0000-000000000000}"/>
          </ac:spMkLst>
        </pc:spChg>
      </pc:sldChg>
      <pc:sldChg chg="modSp mod">
        <pc:chgData name="Melissa Robinson" userId="3f16ea51-4024-47bc-bc1e-e854302321d4" providerId="ADAL" clId="{A6957FFA-D96D-45C9-9692-6861F2343DBF}" dt="2024-07-22T18:53:56.674" v="213" actId="20577"/>
        <pc:sldMkLst>
          <pc:docMk/>
          <pc:sldMk cId="0" sldId="360"/>
        </pc:sldMkLst>
        <pc:spChg chg="mod">
          <ac:chgData name="Melissa Robinson" userId="3f16ea51-4024-47bc-bc1e-e854302321d4" providerId="ADAL" clId="{A6957FFA-D96D-45C9-9692-6861F2343DBF}" dt="2024-07-22T18:53:56.674" v="213" actId="20577"/>
          <ac:spMkLst>
            <pc:docMk/>
            <pc:sldMk cId="0" sldId="360"/>
            <ac:spMk id="3" creationId="{00000000-0000-0000-0000-000000000000}"/>
          </ac:spMkLst>
        </pc:spChg>
      </pc:sldChg>
      <pc:sldChg chg="modSp mod">
        <pc:chgData name="Melissa Robinson" userId="3f16ea51-4024-47bc-bc1e-e854302321d4" providerId="ADAL" clId="{A6957FFA-D96D-45C9-9692-6861F2343DBF}" dt="2024-07-22T18:46:51.067" v="187" actId="20577"/>
        <pc:sldMkLst>
          <pc:docMk/>
          <pc:sldMk cId="0" sldId="361"/>
        </pc:sldMkLst>
        <pc:spChg chg="mod">
          <ac:chgData name="Melissa Robinson" userId="3f16ea51-4024-47bc-bc1e-e854302321d4" providerId="ADAL" clId="{A6957FFA-D96D-45C9-9692-6861F2343DBF}" dt="2024-07-22T18:46:51.067" v="187" actId="20577"/>
          <ac:spMkLst>
            <pc:docMk/>
            <pc:sldMk cId="0" sldId="361"/>
            <ac:spMk id="3" creationId="{00000000-0000-0000-0000-000000000000}"/>
          </ac:spMkLst>
        </pc:spChg>
      </pc:sldChg>
      <pc:sldChg chg="modSp mod">
        <pc:chgData name="Melissa Robinson" userId="3f16ea51-4024-47bc-bc1e-e854302321d4" providerId="ADAL" clId="{A6957FFA-D96D-45C9-9692-6861F2343DBF}" dt="2024-07-22T19:12:12.281" v="248" actId="20577"/>
        <pc:sldMkLst>
          <pc:docMk/>
          <pc:sldMk cId="0" sldId="364"/>
        </pc:sldMkLst>
        <pc:spChg chg="mod">
          <ac:chgData name="Melissa Robinson" userId="3f16ea51-4024-47bc-bc1e-e854302321d4" providerId="ADAL" clId="{A6957FFA-D96D-45C9-9692-6861F2343DBF}" dt="2024-07-22T19:12:12.281" v="248" actId="20577"/>
          <ac:spMkLst>
            <pc:docMk/>
            <pc:sldMk cId="0" sldId="364"/>
            <ac:spMk id="3" creationId="{00000000-0000-0000-0000-000000000000}"/>
          </ac:spMkLst>
        </pc:spChg>
      </pc:sldChg>
      <pc:sldChg chg="modSp mod">
        <pc:chgData name="Melissa Robinson" userId="3f16ea51-4024-47bc-bc1e-e854302321d4" providerId="ADAL" clId="{A6957FFA-D96D-45C9-9692-6861F2343DBF}" dt="2024-07-22T20:35:52.375" v="271" actId="20577"/>
        <pc:sldMkLst>
          <pc:docMk/>
          <pc:sldMk cId="3718818074" sldId="387"/>
        </pc:sldMkLst>
        <pc:spChg chg="mod">
          <ac:chgData name="Melissa Robinson" userId="3f16ea51-4024-47bc-bc1e-e854302321d4" providerId="ADAL" clId="{A6957FFA-D96D-45C9-9692-6861F2343DBF}" dt="2024-07-22T20:35:52.375" v="271" actId="20577"/>
          <ac:spMkLst>
            <pc:docMk/>
            <pc:sldMk cId="3718818074" sldId="387"/>
            <ac:spMk id="3" creationId="{00000000-0000-0000-0000-000000000000}"/>
          </ac:spMkLst>
        </pc:spChg>
      </pc:sldChg>
    </pc:docChg>
  </pc:docChgLst>
  <pc:docChgLst>
    <pc:chgData name="Melissa Robinson" userId="3f16ea51-4024-47bc-bc1e-e854302321d4" providerId="ADAL" clId="{0088BEB8-DB47-4787-9D43-A627EFD15628}"/>
    <pc:docChg chg="undo custSel delSld modSld">
      <pc:chgData name="Melissa Robinson" userId="3f16ea51-4024-47bc-bc1e-e854302321d4" providerId="ADAL" clId="{0088BEB8-DB47-4787-9D43-A627EFD15628}" dt="2024-09-05T19:11:23.449" v="574" actId="21"/>
      <pc:docMkLst>
        <pc:docMk/>
      </pc:docMkLst>
      <pc:sldChg chg="modSp mod">
        <pc:chgData name="Melissa Robinson" userId="3f16ea51-4024-47bc-bc1e-e854302321d4" providerId="ADAL" clId="{0088BEB8-DB47-4787-9D43-A627EFD15628}" dt="2024-09-05T15:50:14.930" v="21" actId="20577"/>
        <pc:sldMkLst>
          <pc:docMk/>
          <pc:sldMk cId="0" sldId="281"/>
        </pc:sldMkLst>
        <pc:spChg chg="mod">
          <ac:chgData name="Melissa Robinson" userId="3f16ea51-4024-47bc-bc1e-e854302321d4" providerId="ADAL" clId="{0088BEB8-DB47-4787-9D43-A627EFD15628}" dt="2024-09-05T15:50:14.930" v="21" actId="20577"/>
          <ac:spMkLst>
            <pc:docMk/>
            <pc:sldMk cId="0" sldId="281"/>
            <ac:spMk id="3" creationId="{00000000-0000-0000-0000-000000000000}"/>
          </ac:spMkLst>
        </pc:spChg>
      </pc:sldChg>
      <pc:sldChg chg="delSp mod">
        <pc:chgData name="Melissa Robinson" userId="3f16ea51-4024-47bc-bc1e-e854302321d4" providerId="ADAL" clId="{0088BEB8-DB47-4787-9D43-A627EFD15628}" dt="2024-09-05T19:11:23.449" v="574" actId="21"/>
        <pc:sldMkLst>
          <pc:docMk/>
          <pc:sldMk cId="0" sldId="286"/>
        </pc:sldMkLst>
        <pc:spChg chg="del">
          <ac:chgData name="Melissa Robinson" userId="3f16ea51-4024-47bc-bc1e-e854302321d4" providerId="ADAL" clId="{0088BEB8-DB47-4787-9D43-A627EFD15628}" dt="2024-09-05T19:11:23.449" v="574" actId="21"/>
          <ac:spMkLst>
            <pc:docMk/>
            <pc:sldMk cId="0" sldId="286"/>
            <ac:spMk id="7" creationId="{00000000-0000-0000-0000-000000000000}"/>
          </ac:spMkLst>
        </pc:spChg>
      </pc:sldChg>
      <pc:sldChg chg="addSp delSp modSp mod">
        <pc:chgData name="Melissa Robinson" userId="3f16ea51-4024-47bc-bc1e-e854302321d4" providerId="ADAL" clId="{0088BEB8-DB47-4787-9D43-A627EFD15628}" dt="2024-09-05T17:34:25.446" v="28" actId="1076"/>
        <pc:sldMkLst>
          <pc:docMk/>
          <pc:sldMk cId="0" sldId="290"/>
        </pc:sldMkLst>
        <pc:picChg chg="del">
          <ac:chgData name="Melissa Robinson" userId="3f16ea51-4024-47bc-bc1e-e854302321d4" providerId="ADAL" clId="{0088BEB8-DB47-4787-9D43-A627EFD15628}" dt="2024-09-05T17:33:41.978" v="22" actId="21"/>
          <ac:picMkLst>
            <pc:docMk/>
            <pc:sldMk cId="0" sldId="290"/>
            <ac:picMk id="5" creationId="{00000000-0000-0000-0000-000000000000}"/>
          </ac:picMkLst>
        </pc:picChg>
        <pc:picChg chg="add mod">
          <ac:chgData name="Melissa Robinson" userId="3f16ea51-4024-47bc-bc1e-e854302321d4" providerId="ADAL" clId="{0088BEB8-DB47-4787-9D43-A627EFD15628}" dt="2024-09-05T17:34:25.446" v="28" actId="1076"/>
          <ac:picMkLst>
            <pc:docMk/>
            <pc:sldMk cId="0" sldId="290"/>
            <ac:picMk id="6" creationId="{FE34E93D-C5D5-653B-3D9A-A64BB1677E07}"/>
          </ac:picMkLst>
        </pc:picChg>
      </pc:sldChg>
      <pc:sldChg chg="addSp delSp modSp mod">
        <pc:chgData name="Melissa Robinson" userId="3f16ea51-4024-47bc-bc1e-e854302321d4" providerId="ADAL" clId="{0088BEB8-DB47-4787-9D43-A627EFD15628}" dt="2024-09-05T17:39:17.566" v="49" actId="1076"/>
        <pc:sldMkLst>
          <pc:docMk/>
          <pc:sldMk cId="0" sldId="292"/>
        </pc:sldMkLst>
        <pc:picChg chg="add mod">
          <ac:chgData name="Melissa Robinson" userId="3f16ea51-4024-47bc-bc1e-e854302321d4" providerId="ADAL" clId="{0088BEB8-DB47-4787-9D43-A627EFD15628}" dt="2024-09-05T17:39:17.566" v="49" actId="1076"/>
          <ac:picMkLst>
            <pc:docMk/>
            <pc:sldMk cId="0" sldId="292"/>
            <ac:picMk id="6" creationId="{DD59A687-42E0-935B-0763-076D2D0C6B51}"/>
          </ac:picMkLst>
        </pc:picChg>
        <pc:picChg chg="del">
          <ac:chgData name="Melissa Robinson" userId="3f16ea51-4024-47bc-bc1e-e854302321d4" providerId="ADAL" clId="{0088BEB8-DB47-4787-9D43-A627EFD15628}" dt="2024-09-05T17:36:20.638" v="29" actId="21"/>
          <ac:picMkLst>
            <pc:docMk/>
            <pc:sldMk cId="0" sldId="292"/>
            <ac:picMk id="7" creationId="{00000000-0000-0000-0000-000000000000}"/>
          </ac:picMkLst>
        </pc:picChg>
        <pc:picChg chg="add mod modCrop">
          <ac:chgData name="Melissa Robinson" userId="3f16ea51-4024-47bc-bc1e-e854302321d4" providerId="ADAL" clId="{0088BEB8-DB47-4787-9D43-A627EFD15628}" dt="2024-09-05T17:39:15.050" v="48" actId="1076"/>
          <ac:picMkLst>
            <pc:docMk/>
            <pc:sldMk cId="0" sldId="292"/>
            <ac:picMk id="9" creationId="{B92A4258-0F08-167B-76EE-A1AF09248BFF}"/>
          </ac:picMkLst>
        </pc:picChg>
      </pc:sldChg>
      <pc:sldChg chg="addSp delSp modSp mod">
        <pc:chgData name="Melissa Robinson" userId="3f16ea51-4024-47bc-bc1e-e854302321d4" providerId="ADAL" clId="{0088BEB8-DB47-4787-9D43-A627EFD15628}" dt="2024-09-05T17:41:47.446" v="59" actId="14100"/>
        <pc:sldMkLst>
          <pc:docMk/>
          <pc:sldMk cId="0" sldId="293"/>
        </pc:sldMkLst>
        <pc:spChg chg="mod">
          <ac:chgData name="Melissa Robinson" userId="3f16ea51-4024-47bc-bc1e-e854302321d4" providerId="ADAL" clId="{0088BEB8-DB47-4787-9D43-A627EFD15628}" dt="2024-09-05T17:41:47.446" v="59" actId="14100"/>
          <ac:spMkLst>
            <pc:docMk/>
            <pc:sldMk cId="0" sldId="293"/>
            <ac:spMk id="5" creationId="{00000000-0000-0000-0000-000000000000}"/>
          </ac:spMkLst>
        </pc:spChg>
        <pc:picChg chg="del">
          <ac:chgData name="Melissa Robinson" userId="3f16ea51-4024-47bc-bc1e-e854302321d4" providerId="ADAL" clId="{0088BEB8-DB47-4787-9D43-A627EFD15628}" dt="2024-09-05T17:39:50.095" v="50" actId="21"/>
          <ac:picMkLst>
            <pc:docMk/>
            <pc:sldMk cId="0" sldId="293"/>
            <ac:picMk id="6" creationId="{00000000-0000-0000-0000-000000000000}"/>
          </ac:picMkLst>
        </pc:picChg>
        <pc:picChg chg="add mod">
          <ac:chgData name="Melissa Robinson" userId="3f16ea51-4024-47bc-bc1e-e854302321d4" providerId="ADAL" clId="{0088BEB8-DB47-4787-9D43-A627EFD15628}" dt="2024-09-05T17:40:20.508" v="56" actId="1076"/>
          <ac:picMkLst>
            <pc:docMk/>
            <pc:sldMk cId="0" sldId="293"/>
            <ac:picMk id="7" creationId="{119545FF-2A5D-40C1-7BD9-916C3E4DF8CF}"/>
          </ac:picMkLst>
        </pc:picChg>
      </pc:sldChg>
      <pc:sldChg chg="addSp delSp modSp mod">
        <pc:chgData name="Melissa Robinson" userId="3f16ea51-4024-47bc-bc1e-e854302321d4" providerId="ADAL" clId="{0088BEB8-DB47-4787-9D43-A627EFD15628}" dt="2024-09-05T17:42:39.422" v="63" actId="962"/>
        <pc:sldMkLst>
          <pc:docMk/>
          <pc:sldMk cId="0" sldId="294"/>
        </pc:sldMkLst>
        <pc:spChg chg="add del mod">
          <ac:chgData name="Melissa Robinson" userId="3f16ea51-4024-47bc-bc1e-e854302321d4" providerId="ADAL" clId="{0088BEB8-DB47-4787-9D43-A627EFD15628}" dt="2024-09-05T17:42:37.916" v="61" actId="931"/>
          <ac:spMkLst>
            <pc:docMk/>
            <pc:sldMk cId="0" sldId="294"/>
            <ac:spMk id="5" creationId="{25A7320F-F035-24BE-B6DF-0782466C9603}"/>
          </ac:spMkLst>
        </pc:spChg>
        <pc:picChg chg="del">
          <ac:chgData name="Melissa Robinson" userId="3f16ea51-4024-47bc-bc1e-e854302321d4" providerId="ADAL" clId="{0088BEB8-DB47-4787-9D43-A627EFD15628}" dt="2024-09-05T17:42:22.958" v="60" actId="21"/>
          <ac:picMkLst>
            <pc:docMk/>
            <pc:sldMk cId="0" sldId="294"/>
            <ac:picMk id="6" creationId="{00000000-0000-0000-0000-000000000000}"/>
          </ac:picMkLst>
        </pc:picChg>
        <pc:picChg chg="add mod">
          <ac:chgData name="Melissa Robinson" userId="3f16ea51-4024-47bc-bc1e-e854302321d4" providerId="ADAL" clId="{0088BEB8-DB47-4787-9D43-A627EFD15628}" dt="2024-09-05T17:42:39.422" v="63" actId="962"/>
          <ac:picMkLst>
            <pc:docMk/>
            <pc:sldMk cId="0" sldId="294"/>
            <ac:picMk id="8" creationId="{59385DF4-02D1-8EB1-52F2-86CBDAF1BD09}"/>
          </ac:picMkLst>
        </pc:picChg>
      </pc:sldChg>
      <pc:sldChg chg="addSp delSp modSp mod">
        <pc:chgData name="Melissa Robinson" userId="3f16ea51-4024-47bc-bc1e-e854302321d4" providerId="ADAL" clId="{0088BEB8-DB47-4787-9D43-A627EFD15628}" dt="2024-09-05T17:44:38.753" v="67" actId="962"/>
        <pc:sldMkLst>
          <pc:docMk/>
          <pc:sldMk cId="0" sldId="295"/>
        </pc:sldMkLst>
        <pc:spChg chg="add del mod">
          <ac:chgData name="Melissa Robinson" userId="3f16ea51-4024-47bc-bc1e-e854302321d4" providerId="ADAL" clId="{0088BEB8-DB47-4787-9D43-A627EFD15628}" dt="2024-09-05T17:44:37.247" v="65" actId="931"/>
          <ac:spMkLst>
            <pc:docMk/>
            <pc:sldMk cId="0" sldId="295"/>
            <ac:spMk id="5" creationId="{B24DC632-B6FF-2D67-6A90-E27C9E7743A6}"/>
          </ac:spMkLst>
        </pc:spChg>
        <pc:picChg chg="del">
          <ac:chgData name="Melissa Robinson" userId="3f16ea51-4024-47bc-bc1e-e854302321d4" providerId="ADAL" clId="{0088BEB8-DB47-4787-9D43-A627EFD15628}" dt="2024-09-05T17:44:26.585" v="64" actId="21"/>
          <ac:picMkLst>
            <pc:docMk/>
            <pc:sldMk cId="0" sldId="295"/>
            <ac:picMk id="6" creationId="{00000000-0000-0000-0000-000000000000}"/>
          </ac:picMkLst>
        </pc:picChg>
        <pc:picChg chg="add mod">
          <ac:chgData name="Melissa Robinson" userId="3f16ea51-4024-47bc-bc1e-e854302321d4" providerId="ADAL" clId="{0088BEB8-DB47-4787-9D43-A627EFD15628}" dt="2024-09-05T17:44:38.753" v="67" actId="962"/>
          <ac:picMkLst>
            <pc:docMk/>
            <pc:sldMk cId="0" sldId="295"/>
            <ac:picMk id="8" creationId="{7737A3C5-7D53-19F8-171C-1A48E787F19A}"/>
          </ac:picMkLst>
        </pc:picChg>
      </pc:sldChg>
      <pc:sldChg chg="del">
        <pc:chgData name="Melissa Robinson" userId="3f16ea51-4024-47bc-bc1e-e854302321d4" providerId="ADAL" clId="{0088BEB8-DB47-4787-9D43-A627EFD15628}" dt="2024-09-05T17:45:52.890" v="68" actId="2696"/>
        <pc:sldMkLst>
          <pc:docMk/>
          <pc:sldMk cId="0" sldId="296"/>
        </pc:sldMkLst>
      </pc:sldChg>
      <pc:sldChg chg="addSp delSp modSp mod">
        <pc:chgData name="Melissa Robinson" userId="3f16ea51-4024-47bc-bc1e-e854302321d4" providerId="ADAL" clId="{0088BEB8-DB47-4787-9D43-A627EFD15628}" dt="2024-09-05T18:51:00.039" v="432" actId="1076"/>
        <pc:sldMkLst>
          <pc:docMk/>
          <pc:sldMk cId="0" sldId="299"/>
        </pc:sldMkLst>
        <pc:spChg chg="mod">
          <ac:chgData name="Melissa Robinson" userId="3f16ea51-4024-47bc-bc1e-e854302321d4" providerId="ADAL" clId="{0088BEB8-DB47-4787-9D43-A627EFD15628}" dt="2024-09-05T18:51:00.039" v="432" actId="1076"/>
          <ac:spMkLst>
            <pc:docMk/>
            <pc:sldMk cId="0" sldId="299"/>
            <ac:spMk id="2" creationId="{00000000-0000-0000-0000-000000000000}"/>
          </ac:spMkLst>
        </pc:spChg>
        <pc:spChg chg="mod">
          <ac:chgData name="Melissa Robinson" userId="3f16ea51-4024-47bc-bc1e-e854302321d4" providerId="ADAL" clId="{0088BEB8-DB47-4787-9D43-A627EFD15628}" dt="2024-09-05T18:50:44.931" v="430" actId="255"/>
          <ac:spMkLst>
            <pc:docMk/>
            <pc:sldMk cId="0" sldId="299"/>
            <ac:spMk id="60" creationId="{00000000-0000-0000-0000-000000000000}"/>
          </ac:spMkLst>
        </pc:spChg>
        <pc:picChg chg="add del mod">
          <ac:chgData name="Melissa Robinson" userId="3f16ea51-4024-47bc-bc1e-e854302321d4" providerId="ADAL" clId="{0088BEB8-DB47-4787-9D43-A627EFD15628}" dt="2024-09-05T18:50:23.744" v="427" actId="21"/>
          <ac:picMkLst>
            <pc:docMk/>
            <pc:sldMk cId="0" sldId="299"/>
            <ac:picMk id="5" creationId="{2DFAD04D-6E08-1ECF-546E-D9511261E9AA}"/>
          </ac:picMkLst>
        </pc:picChg>
        <pc:picChg chg="del">
          <ac:chgData name="Melissa Robinson" userId="3f16ea51-4024-47bc-bc1e-e854302321d4" providerId="ADAL" clId="{0088BEB8-DB47-4787-9D43-A627EFD15628}" dt="2024-09-05T18:49:21.111" v="415" actId="21"/>
          <ac:picMkLst>
            <pc:docMk/>
            <pc:sldMk cId="0" sldId="299"/>
            <ac:picMk id="59" creationId="{00000000-0000-0000-0000-000000000000}"/>
          </ac:picMkLst>
        </pc:picChg>
      </pc:sldChg>
      <pc:sldChg chg="addSp delSp modSp mod">
        <pc:chgData name="Melissa Robinson" userId="3f16ea51-4024-47bc-bc1e-e854302321d4" providerId="ADAL" clId="{0088BEB8-DB47-4787-9D43-A627EFD15628}" dt="2024-09-05T18:52:13.895" v="444" actId="1076"/>
        <pc:sldMkLst>
          <pc:docMk/>
          <pc:sldMk cId="0" sldId="300"/>
        </pc:sldMkLst>
        <pc:spChg chg="mod">
          <ac:chgData name="Melissa Robinson" userId="3f16ea51-4024-47bc-bc1e-e854302321d4" providerId="ADAL" clId="{0088BEB8-DB47-4787-9D43-A627EFD15628}" dt="2024-09-05T18:51:32.668" v="435" actId="14100"/>
          <ac:spMkLst>
            <pc:docMk/>
            <pc:sldMk cId="0" sldId="300"/>
            <ac:spMk id="60" creationId="{00000000-0000-0000-0000-000000000000}"/>
          </ac:spMkLst>
        </pc:spChg>
        <pc:picChg chg="add mod modCrop">
          <ac:chgData name="Melissa Robinson" userId="3f16ea51-4024-47bc-bc1e-e854302321d4" providerId="ADAL" clId="{0088BEB8-DB47-4787-9D43-A627EFD15628}" dt="2024-09-05T18:52:13.895" v="444" actId="1076"/>
          <ac:picMkLst>
            <pc:docMk/>
            <pc:sldMk cId="0" sldId="300"/>
            <ac:picMk id="5" creationId="{9DF16383-DB03-D559-F8C4-0DA06ABE78DB}"/>
          </ac:picMkLst>
        </pc:picChg>
        <pc:picChg chg="del">
          <ac:chgData name="Melissa Robinson" userId="3f16ea51-4024-47bc-bc1e-e854302321d4" providerId="ADAL" clId="{0088BEB8-DB47-4787-9D43-A627EFD15628}" dt="2024-09-05T18:51:12.275" v="433" actId="21"/>
          <ac:picMkLst>
            <pc:docMk/>
            <pc:sldMk cId="0" sldId="300"/>
            <ac:picMk id="6" creationId="{00000000-0000-0000-0000-000000000000}"/>
          </ac:picMkLst>
        </pc:picChg>
      </pc:sldChg>
      <pc:sldChg chg="addSp delSp modSp mod">
        <pc:chgData name="Melissa Robinson" userId="3f16ea51-4024-47bc-bc1e-e854302321d4" providerId="ADAL" clId="{0088BEB8-DB47-4787-9D43-A627EFD15628}" dt="2024-09-05T18:53:18.178" v="459" actId="20577"/>
        <pc:sldMkLst>
          <pc:docMk/>
          <pc:sldMk cId="0" sldId="305"/>
        </pc:sldMkLst>
        <pc:spChg chg="mod">
          <ac:chgData name="Melissa Robinson" userId="3f16ea51-4024-47bc-bc1e-e854302321d4" providerId="ADAL" clId="{0088BEB8-DB47-4787-9D43-A627EFD15628}" dt="2024-09-05T18:53:18.178" v="459" actId="20577"/>
          <ac:spMkLst>
            <pc:docMk/>
            <pc:sldMk cId="0" sldId="305"/>
            <ac:spMk id="2" creationId="{00000000-0000-0000-0000-000000000000}"/>
          </ac:spMkLst>
        </pc:spChg>
        <pc:spChg chg="add del mod">
          <ac:chgData name="Melissa Robinson" userId="3f16ea51-4024-47bc-bc1e-e854302321d4" providerId="ADAL" clId="{0088BEB8-DB47-4787-9D43-A627EFD15628}" dt="2024-09-05T18:52:38.424" v="446" actId="931"/>
          <ac:spMkLst>
            <pc:docMk/>
            <pc:sldMk cId="0" sldId="305"/>
            <ac:spMk id="5" creationId="{E393D8F7-6D8D-0AF5-F66A-D89AFA2BEC8A}"/>
          </ac:spMkLst>
        </pc:spChg>
        <pc:picChg chg="del">
          <ac:chgData name="Melissa Robinson" userId="3f16ea51-4024-47bc-bc1e-e854302321d4" providerId="ADAL" clId="{0088BEB8-DB47-4787-9D43-A627EFD15628}" dt="2024-09-05T18:52:29.442" v="445" actId="21"/>
          <ac:picMkLst>
            <pc:docMk/>
            <pc:sldMk cId="0" sldId="305"/>
            <ac:picMk id="6" creationId="{00000000-0000-0000-0000-000000000000}"/>
          </ac:picMkLst>
        </pc:picChg>
        <pc:picChg chg="add mod">
          <ac:chgData name="Melissa Robinson" userId="3f16ea51-4024-47bc-bc1e-e854302321d4" providerId="ADAL" clId="{0088BEB8-DB47-4787-9D43-A627EFD15628}" dt="2024-09-05T18:52:45.868" v="450" actId="1076"/>
          <ac:picMkLst>
            <pc:docMk/>
            <pc:sldMk cId="0" sldId="305"/>
            <ac:picMk id="8" creationId="{7CDFD67B-7C3F-A4FF-D4DB-6C681038CE93}"/>
          </ac:picMkLst>
        </pc:picChg>
      </pc:sldChg>
      <pc:sldChg chg="addSp delSp modSp mod">
        <pc:chgData name="Melissa Robinson" userId="3f16ea51-4024-47bc-bc1e-e854302321d4" providerId="ADAL" clId="{0088BEB8-DB47-4787-9D43-A627EFD15628}" dt="2024-09-05T18:54:28.431" v="481" actId="962"/>
        <pc:sldMkLst>
          <pc:docMk/>
          <pc:sldMk cId="0" sldId="306"/>
        </pc:sldMkLst>
        <pc:spChg chg="mod">
          <ac:chgData name="Melissa Robinson" userId="3f16ea51-4024-47bc-bc1e-e854302321d4" providerId="ADAL" clId="{0088BEB8-DB47-4787-9D43-A627EFD15628}" dt="2024-09-05T18:54:04.713" v="476" actId="20577"/>
          <ac:spMkLst>
            <pc:docMk/>
            <pc:sldMk cId="0" sldId="306"/>
            <ac:spMk id="2" creationId="{00000000-0000-0000-0000-000000000000}"/>
          </ac:spMkLst>
        </pc:spChg>
        <pc:picChg chg="add mod">
          <ac:chgData name="Melissa Robinson" userId="3f16ea51-4024-47bc-bc1e-e854302321d4" providerId="ADAL" clId="{0088BEB8-DB47-4787-9D43-A627EFD15628}" dt="2024-09-05T18:54:28.431" v="481" actId="962"/>
          <ac:picMkLst>
            <pc:docMk/>
            <pc:sldMk cId="0" sldId="306"/>
            <ac:picMk id="5" creationId="{42F06616-F49F-174F-9531-DC19B8CB1CDD}"/>
          </ac:picMkLst>
        </pc:picChg>
        <pc:picChg chg="del">
          <ac:chgData name="Melissa Robinson" userId="3f16ea51-4024-47bc-bc1e-e854302321d4" providerId="ADAL" clId="{0088BEB8-DB47-4787-9D43-A627EFD15628}" dt="2024-09-05T18:54:13.115" v="477" actId="21"/>
          <ac:picMkLst>
            <pc:docMk/>
            <pc:sldMk cId="0" sldId="306"/>
            <ac:picMk id="7" creationId="{00000000-0000-0000-0000-000000000000}"/>
          </ac:picMkLst>
        </pc:picChg>
      </pc:sldChg>
      <pc:sldChg chg="addSp delSp modSp mod">
        <pc:chgData name="Melissa Robinson" userId="3f16ea51-4024-47bc-bc1e-e854302321d4" providerId="ADAL" clId="{0088BEB8-DB47-4787-9D43-A627EFD15628}" dt="2024-09-05T18:55:08.357" v="502" actId="962"/>
        <pc:sldMkLst>
          <pc:docMk/>
          <pc:sldMk cId="0" sldId="307"/>
        </pc:sldMkLst>
        <pc:spChg chg="mod">
          <ac:chgData name="Melissa Robinson" userId="3f16ea51-4024-47bc-bc1e-e854302321d4" providerId="ADAL" clId="{0088BEB8-DB47-4787-9D43-A627EFD15628}" dt="2024-09-05T18:54:47.969" v="498" actId="20577"/>
          <ac:spMkLst>
            <pc:docMk/>
            <pc:sldMk cId="0" sldId="307"/>
            <ac:spMk id="2" creationId="{00000000-0000-0000-0000-000000000000}"/>
          </ac:spMkLst>
        </pc:spChg>
        <pc:spChg chg="add del mod">
          <ac:chgData name="Melissa Robinson" userId="3f16ea51-4024-47bc-bc1e-e854302321d4" providerId="ADAL" clId="{0088BEB8-DB47-4787-9D43-A627EFD15628}" dt="2024-09-05T18:55:07.357" v="500" actId="931"/>
          <ac:spMkLst>
            <pc:docMk/>
            <pc:sldMk cId="0" sldId="307"/>
            <ac:spMk id="6" creationId="{BDE1FB85-A502-A350-D431-8D467FB8A90C}"/>
          </ac:spMkLst>
        </pc:spChg>
        <pc:picChg chg="del">
          <ac:chgData name="Melissa Robinson" userId="3f16ea51-4024-47bc-bc1e-e854302321d4" providerId="ADAL" clId="{0088BEB8-DB47-4787-9D43-A627EFD15628}" dt="2024-09-05T18:54:54.290" v="499" actId="21"/>
          <ac:picMkLst>
            <pc:docMk/>
            <pc:sldMk cId="0" sldId="307"/>
            <ac:picMk id="5" creationId="{00000000-0000-0000-0000-000000000000}"/>
          </ac:picMkLst>
        </pc:picChg>
        <pc:picChg chg="add mod">
          <ac:chgData name="Melissa Robinson" userId="3f16ea51-4024-47bc-bc1e-e854302321d4" providerId="ADAL" clId="{0088BEB8-DB47-4787-9D43-A627EFD15628}" dt="2024-09-05T18:55:08.357" v="502" actId="962"/>
          <ac:picMkLst>
            <pc:docMk/>
            <pc:sldMk cId="0" sldId="307"/>
            <ac:picMk id="8" creationId="{91754A8A-7D80-AA5B-65D0-A8A81B5F5BAB}"/>
          </ac:picMkLst>
        </pc:picChg>
      </pc:sldChg>
      <pc:sldChg chg="del">
        <pc:chgData name="Melissa Robinson" userId="3f16ea51-4024-47bc-bc1e-e854302321d4" providerId="ADAL" clId="{0088BEB8-DB47-4787-9D43-A627EFD15628}" dt="2024-09-05T18:56:05.197" v="503" actId="2696"/>
        <pc:sldMkLst>
          <pc:docMk/>
          <pc:sldMk cId="0" sldId="311"/>
        </pc:sldMkLst>
      </pc:sldChg>
      <pc:sldChg chg="del">
        <pc:chgData name="Melissa Robinson" userId="3f16ea51-4024-47bc-bc1e-e854302321d4" providerId="ADAL" clId="{0088BEB8-DB47-4787-9D43-A627EFD15628}" dt="2024-09-05T18:56:12.087" v="504" actId="2696"/>
        <pc:sldMkLst>
          <pc:docMk/>
          <pc:sldMk cId="0" sldId="312"/>
        </pc:sldMkLst>
      </pc:sldChg>
      <pc:sldChg chg="addSp delSp modSp mod">
        <pc:chgData name="Melissa Robinson" userId="3f16ea51-4024-47bc-bc1e-e854302321d4" providerId="ADAL" clId="{0088BEB8-DB47-4787-9D43-A627EFD15628}" dt="2024-09-05T18:57:19.214" v="514" actId="1076"/>
        <pc:sldMkLst>
          <pc:docMk/>
          <pc:sldMk cId="0" sldId="314"/>
        </pc:sldMkLst>
        <pc:spChg chg="mod">
          <ac:chgData name="Melissa Robinson" userId="3f16ea51-4024-47bc-bc1e-e854302321d4" providerId="ADAL" clId="{0088BEB8-DB47-4787-9D43-A627EFD15628}" dt="2024-09-05T18:57:19.214" v="514" actId="1076"/>
          <ac:spMkLst>
            <pc:docMk/>
            <pc:sldMk cId="0" sldId="314"/>
            <ac:spMk id="8" creationId="{00000000-0000-0000-0000-000000000000}"/>
          </ac:spMkLst>
        </pc:spChg>
        <pc:picChg chg="add mod">
          <ac:chgData name="Melissa Robinson" userId="3f16ea51-4024-47bc-bc1e-e854302321d4" providerId="ADAL" clId="{0088BEB8-DB47-4787-9D43-A627EFD15628}" dt="2024-09-05T18:57:01.624" v="512" actId="1076"/>
          <ac:picMkLst>
            <pc:docMk/>
            <pc:sldMk cId="0" sldId="314"/>
            <ac:picMk id="5" creationId="{9D4E648A-1CE8-3D4A-755D-2EB250957E76}"/>
          </ac:picMkLst>
        </pc:picChg>
        <pc:picChg chg="del">
          <ac:chgData name="Melissa Robinson" userId="3f16ea51-4024-47bc-bc1e-e854302321d4" providerId="ADAL" clId="{0088BEB8-DB47-4787-9D43-A627EFD15628}" dt="2024-09-05T18:56:25.484" v="505" actId="21"/>
          <ac:picMkLst>
            <pc:docMk/>
            <pc:sldMk cId="0" sldId="314"/>
            <ac:picMk id="7" creationId="{00000000-0000-0000-0000-000000000000}"/>
          </ac:picMkLst>
        </pc:picChg>
      </pc:sldChg>
      <pc:sldChg chg="addSp delSp modSp mod">
        <pc:chgData name="Melissa Robinson" userId="3f16ea51-4024-47bc-bc1e-e854302321d4" providerId="ADAL" clId="{0088BEB8-DB47-4787-9D43-A627EFD15628}" dt="2024-09-05T18:59:21.860" v="524" actId="1076"/>
        <pc:sldMkLst>
          <pc:docMk/>
          <pc:sldMk cId="0" sldId="315"/>
        </pc:sldMkLst>
        <pc:spChg chg="mod">
          <ac:chgData name="Melissa Robinson" userId="3f16ea51-4024-47bc-bc1e-e854302321d4" providerId="ADAL" clId="{0088BEB8-DB47-4787-9D43-A627EFD15628}" dt="2024-09-05T18:59:16.932" v="523" actId="1076"/>
          <ac:spMkLst>
            <pc:docMk/>
            <pc:sldMk cId="0" sldId="315"/>
            <ac:spMk id="6" creationId="{00000000-0000-0000-0000-000000000000}"/>
          </ac:spMkLst>
        </pc:spChg>
        <pc:picChg chg="del">
          <ac:chgData name="Melissa Robinson" userId="3f16ea51-4024-47bc-bc1e-e854302321d4" providerId="ADAL" clId="{0088BEB8-DB47-4787-9D43-A627EFD15628}" dt="2024-09-05T18:58:34.058" v="515" actId="21"/>
          <ac:picMkLst>
            <pc:docMk/>
            <pc:sldMk cId="0" sldId="315"/>
            <ac:picMk id="5" creationId="{00000000-0000-0000-0000-000000000000}"/>
          </ac:picMkLst>
        </pc:picChg>
        <pc:picChg chg="add mod">
          <ac:chgData name="Melissa Robinson" userId="3f16ea51-4024-47bc-bc1e-e854302321d4" providerId="ADAL" clId="{0088BEB8-DB47-4787-9D43-A627EFD15628}" dt="2024-09-05T18:59:21.860" v="524" actId="1076"/>
          <ac:picMkLst>
            <pc:docMk/>
            <pc:sldMk cId="0" sldId="315"/>
            <ac:picMk id="7" creationId="{12EBFFC1-9D6B-3EE8-916A-0203526F01B4}"/>
          </ac:picMkLst>
        </pc:picChg>
      </pc:sldChg>
      <pc:sldChg chg="addSp delSp modSp mod">
        <pc:chgData name="Melissa Robinson" userId="3f16ea51-4024-47bc-bc1e-e854302321d4" providerId="ADAL" clId="{0088BEB8-DB47-4787-9D43-A627EFD15628}" dt="2024-09-05T19:05:40.637" v="538" actId="1076"/>
        <pc:sldMkLst>
          <pc:docMk/>
          <pc:sldMk cId="0" sldId="316"/>
        </pc:sldMkLst>
        <pc:spChg chg="mod">
          <ac:chgData name="Melissa Robinson" userId="3f16ea51-4024-47bc-bc1e-e854302321d4" providerId="ADAL" clId="{0088BEB8-DB47-4787-9D43-A627EFD15628}" dt="2024-09-05T19:05:27.088" v="535" actId="14100"/>
          <ac:spMkLst>
            <pc:docMk/>
            <pc:sldMk cId="0" sldId="316"/>
            <ac:spMk id="7" creationId="{00000000-0000-0000-0000-000000000000}"/>
          </ac:spMkLst>
        </pc:spChg>
        <pc:picChg chg="add mod">
          <ac:chgData name="Melissa Robinson" userId="3f16ea51-4024-47bc-bc1e-e854302321d4" providerId="ADAL" clId="{0088BEB8-DB47-4787-9D43-A627EFD15628}" dt="2024-09-05T19:00:30.441" v="530" actId="931"/>
          <ac:picMkLst>
            <pc:docMk/>
            <pc:sldMk cId="0" sldId="316"/>
            <ac:picMk id="5" creationId="{E17DCC07-29E5-B7C6-5E49-D9261C69D41F}"/>
          </ac:picMkLst>
        </pc:picChg>
        <pc:picChg chg="del">
          <ac:chgData name="Melissa Robinson" userId="3f16ea51-4024-47bc-bc1e-e854302321d4" providerId="ADAL" clId="{0088BEB8-DB47-4787-9D43-A627EFD15628}" dt="2024-09-05T19:00:06.548" v="525" actId="21"/>
          <ac:picMkLst>
            <pc:docMk/>
            <pc:sldMk cId="0" sldId="316"/>
            <ac:picMk id="6" creationId="{00000000-0000-0000-0000-000000000000}"/>
          </ac:picMkLst>
        </pc:picChg>
        <pc:picChg chg="add mod">
          <ac:chgData name="Melissa Robinson" userId="3f16ea51-4024-47bc-bc1e-e854302321d4" providerId="ADAL" clId="{0088BEB8-DB47-4787-9D43-A627EFD15628}" dt="2024-09-05T19:05:40.637" v="538" actId="1076"/>
          <ac:picMkLst>
            <pc:docMk/>
            <pc:sldMk cId="0" sldId="316"/>
            <ac:picMk id="9" creationId="{7634C1B8-4490-6A48-F5EA-F47DB4BF2357}"/>
          </ac:picMkLst>
        </pc:picChg>
      </pc:sldChg>
      <pc:sldChg chg="delSp mod">
        <pc:chgData name="Melissa Robinson" userId="3f16ea51-4024-47bc-bc1e-e854302321d4" providerId="ADAL" clId="{0088BEB8-DB47-4787-9D43-A627EFD15628}" dt="2024-09-05T19:10:44.964" v="569" actId="21"/>
        <pc:sldMkLst>
          <pc:docMk/>
          <pc:sldMk cId="0" sldId="317"/>
        </pc:sldMkLst>
        <pc:spChg chg="del">
          <ac:chgData name="Melissa Robinson" userId="3f16ea51-4024-47bc-bc1e-e854302321d4" providerId="ADAL" clId="{0088BEB8-DB47-4787-9D43-A627EFD15628}" dt="2024-09-05T19:10:44.964" v="569" actId="21"/>
          <ac:spMkLst>
            <pc:docMk/>
            <pc:sldMk cId="0" sldId="317"/>
            <ac:spMk id="7" creationId="{00000000-0000-0000-0000-000000000000}"/>
          </ac:spMkLst>
        </pc:spChg>
      </pc:sldChg>
      <pc:sldChg chg="addSp delSp modSp mod">
        <pc:chgData name="Melissa Robinson" userId="3f16ea51-4024-47bc-bc1e-e854302321d4" providerId="ADAL" clId="{0088BEB8-DB47-4787-9D43-A627EFD15628}" dt="2024-09-05T19:06:37.414" v="543" actId="962"/>
        <pc:sldMkLst>
          <pc:docMk/>
          <pc:sldMk cId="0" sldId="319"/>
        </pc:sldMkLst>
        <pc:spChg chg="add del mod">
          <ac:chgData name="Melissa Robinson" userId="3f16ea51-4024-47bc-bc1e-e854302321d4" providerId="ADAL" clId="{0088BEB8-DB47-4787-9D43-A627EFD15628}" dt="2024-09-05T19:06:35.035" v="541" actId="931"/>
          <ac:spMkLst>
            <pc:docMk/>
            <pc:sldMk cId="0" sldId="319"/>
            <ac:spMk id="7" creationId="{C34110FD-FFE7-BF4F-1B9C-1856C7A64DE3}"/>
          </ac:spMkLst>
        </pc:spChg>
        <pc:picChg chg="del">
          <ac:chgData name="Melissa Robinson" userId="3f16ea51-4024-47bc-bc1e-e854302321d4" providerId="ADAL" clId="{0088BEB8-DB47-4787-9D43-A627EFD15628}" dt="2024-09-05T19:06:11.439" v="539" actId="21"/>
          <ac:picMkLst>
            <pc:docMk/>
            <pc:sldMk cId="0" sldId="319"/>
            <ac:picMk id="5" creationId="{00000000-0000-0000-0000-000000000000}"/>
          </ac:picMkLst>
        </pc:picChg>
        <pc:picChg chg="del">
          <ac:chgData name="Melissa Robinson" userId="3f16ea51-4024-47bc-bc1e-e854302321d4" providerId="ADAL" clId="{0088BEB8-DB47-4787-9D43-A627EFD15628}" dt="2024-09-05T19:06:19.361" v="540" actId="21"/>
          <ac:picMkLst>
            <pc:docMk/>
            <pc:sldMk cId="0" sldId="319"/>
            <ac:picMk id="6" creationId="{00000000-0000-0000-0000-000000000000}"/>
          </ac:picMkLst>
        </pc:picChg>
        <pc:picChg chg="add mod">
          <ac:chgData name="Melissa Robinson" userId="3f16ea51-4024-47bc-bc1e-e854302321d4" providerId="ADAL" clId="{0088BEB8-DB47-4787-9D43-A627EFD15628}" dt="2024-09-05T19:06:37.414" v="543" actId="962"/>
          <ac:picMkLst>
            <pc:docMk/>
            <pc:sldMk cId="0" sldId="319"/>
            <ac:picMk id="9" creationId="{2F979724-8FC6-C5D2-881A-1FB1A1E9312B}"/>
          </ac:picMkLst>
        </pc:picChg>
      </pc:sldChg>
      <pc:sldChg chg="addSp delSp modSp mod">
        <pc:chgData name="Melissa Robinson" userId="3f16ea51-4024-47bc-bc1e-e854302321d4" providerId="ADAL" clId="{0088BEB8-DB47-4787-9D43-A627EFD15628}" dt="2024-09-05T19:07:46.240" v="553" actId="1076"/>
        <pc:sldMkLst>
          <pc:docMk/>
          <pc:sldMk cId="0" sldId="320"/>
        </pc:sldMkLst>
        <pc:picChg chg="add mod">
          <ac:chgData name="Melissa Robinson" userId="3f16ea51-4024-47bc-bc1e-e854302321d4" providerId="ADAL" clId="{0088BEB8-DB47-4787-9D43-A627EFD15628}" dt="2024-09-05T19:07:28.769" v="549" actId="931"/>
          <ac:picMkLst>
            <pc:docMk/>
            <pc:sldMk cId="0" sldId="320"/>
            <ac:picMk id="5" creationId="{6E230910-4313-90A4-7E8C-1954C3A130C2}"/>
          </ac:picMkLst>
        </pc:picChg>
        <pc:picChg chg="add mod">
          <ac:chgData name="Melissa Robinson" userId="3f16ea51-4024-47bc-bc1e-e854302321d4" providerId="ADAL" clId="{0088BEB8-DB47-4787-9D43-A627EFD15628}" dt="2024-09-05T19:07:46.240" v="553" actId="1076"/>
          <ac:picMkLst>
            <pc:docMk/>
            <pc:sldMk cId="0" sldId="320"/>
            <ac:picMk id="7" creationId="{B3D96CAC-01A9-67DE-BA70-710D12DEC71F}"/>
          </ac:picMkLst>
        </pc:picChg>
        <pc:picChg chg="del">
          <ac:chgData name="Melissa Robinson" userId="3f16ea51-4024-47bc-bc1e-e854302321d4" providerId="ADAL" clId="{0088BEB8-DB47-4787-9D43-A627EFD15628}" dt="2024-09-05T19:07:11.244" v="544" actId="21"/>
          <ac:picMkLst>
            <pc:docMk/>
            <pc:sldMk cId="0" sldId="320"/>
            <ac:picMk id="8" creationId="{00000000-0000-0000-0000-000000000000}"/>
          </ac:picMkLst>
        </pc:picChg>
      </pc:sldChg>
      <pc:sldChg chg="del">
        <pc:chgData name="Melissa Robinson" userId="3f16ea51-4024-47bc-bc1e-e854302321d4" providerId="ADAL" clId="{0088BEB8-DB47-4787-9D43-A627EFD15628}" dt="2024-09-05T19:08:11.732" v="554" actId="2696"/>
        <pc:sldMkLst>
          <pc:docMk/>
          <pc:sldMk cId="0" sldId="321"/>
        </pc:sldMkLst>
      </pc:sldChg>
      <pc:sldChg chg="del">
        <pc:chgData name="Melissa Robinson" userId="3f16ea51-4024-47bc-bc1e-e854302321d4" providerId="ADAL" clId="{0088BEB8-DB47-4787-9D43-A627EFD15628}" dt="2024-09-05T19:08:15.362" v="555" actId="2696"/>
        <pc:sldMkLst>
          <pc:docMk/>
          <pc:sldMk cId="0" sldId="322"/>
        </pc:sldMkLst>
      </pc:sldChg>
      <pc:sldChg chg="del">
        <pc:chgData name="Melissa Robinson" userId="3f16ea51-4024-47bc-bc1e-e854302321d4" providerId="ADAL" clId="{0088BEB8-DB47-4787-9D43-A627EFD15628}" dt="2024-09-05T19:08:19.948" v="556" actId="2696"/>
        <pc:sldMkLst>
          <pc:docMk/>
          <pc:sldMk cId="0" sldId="323"/>
        </pc:sldMkLst>
      </pc:sldChg>
      <pc:sldChg chg="delSp mod">
        <pc:chgData name="Melissa Robinson" userId="3f16ea51-4024-47bc-bc1e-e854302321d4" providerId="ADAL" clId="{0088BEB8-DB47-4787-9D43-A627EFD15628}" dt="2024-09-05T19:10:37.754" v="567" actId="21"/>
        <pc:sldMkLst>
          <pc:docMk/>
          <pc:sldMk cId="0" sldId="350"/>
        </pc:sldMkLst>
        <pc:spChg chg="del">
          <ac:chgData name="Melissa Robinson" userId="3f16ea51-4024-47bc-bc1e-e854302321d4" providerId="ADAL" clId="{0088BEB8-DB47-4787-9D43-A627EFD15628}" dt="2024-09-05T19:10:37.754" v="567" actId="21"/>
          <ac:spMkLst>
            <pc:docMk/>
            <pc:sldMk cId="0" sldId="350"/>
            <ac:spMk id="7" creationId="{00000000-0000-0000-0000-000000000000}"/>
          </ac:spMkLst>
        </pc:spChg>
      </pc:sldChg>
      <pc:sldChg chg="delSp mod">
        <pc:chgData name="Melissa Robinson" userId="3f16ea51-4024-47bc-bc1e-e854302321d4" providerId="ADAL" clId="{0088BEB8-DB47-4787-9D43-A627EFD15628}" dt="2024-09-05T19:10:33.419" v="566" actId="21"/>
        <pc:sldMkLst>
          <pc:docMk/>
          <pc:sldMk cId="0" sldId="351"/>
        </pc:sldMkLst>
        <pc:spChg chg="del">
          <ac:chgData name="Melissa Robinson" userId="3f16ea51-4024-47bc-bc1e-e854302321d4" providerId="ADAL" clId="{0088BEB8-DB47-4787-9D43-A627EFD15628}" dt="2024-09-05T19:10:33.419" v="566" actId="21"/>
          <ac:spMkLst>
            <pc:docMk/>
            <pc:sldMk cId="0" sldId="351"/>
            <ac:spMk id="6" creationId="{00000000-0000-0000-0000-000000000000}"/>
          </ac:spMkLst>
        </pc:spChg>
      </pc:sldChg>
      <pc:sldChg chg="delSp mod">
        <pc:chgData name="Melissa Robinson" userId="3f16ea51-4024-47bc-bc1e-e854302321d4" providerId="ADAL" clId="{0088BEB8-DB47-4787-9D43-A627EFD15628}" dt="2024-09-05T19:10:29.780" v="565" actId="21"/>
        <pc:sldMkLst>
          <pc:docMk/>
          <pc:sldMk cId="0" sldId="354"/>
        </pc:sldMkLst>
        <pc:spChg chg="del">
          <ac:chgData name="Melissa Robinson" userId="3f16ea51-4024-47bc-bc1e-e854302321d4" providerId="ADAL" clId="{0088BEB8-DB47-4787-9D43-A627EFD15628}" dt="2024-09-05T19:10:29.780" v="565" actId="21"/>
          <ac:spMkLst>
            <pc:docMk/>
            <pc:sldMk cId="0" sldId="354"/>
            <ac:spMk id="8" creationId="{00000000-0000-0000-0000-000000000000}"/>
          </ac:spMkLst>
        </pc:spChg>
      </pc:sldChg>
      <pc:sldChg chg="delSp mod">
        <pc:chgData name="Melissa Robinson" userId="3f16ea51-4024-47bc-bc1e-e854302321d4" providerId="ADAL" clId="{0088BEB8-DB47-4787-9D43-A627EFD15628}" dt="2024-09-05T19:08:54.837" v="559" actId="21"/>
        <pc:sldMkLst>
          <pc:docMk/>
          <pc:sldMk cId="0" sldId="355"/>
        </pc:sldMkLst>
        <pc:spChg chg="del">
          <ac:chgData name="Melissa Robinson" userId="3f16ea51-4024-47bc-bc1e-e854302321d4" providerId="ADAL" clId="{0088BEB8-DB47-4787-9D43-A627EFD15628}" dt="2024-09-05T19:08:54.837" v="559" actId="21"/>
          <ac:spMkLst>
            <pc:docMk/>
            <pc:sldMk cId="0" sldId="355"/>
            <ac:spMk id="8" creationId="{00000000-0000-0000-0000-000000000000}"/>
          </ac:spMkLst>
        </pc:spChg>
      </pc:sldChg>
      <pc:sldChg chg="delSp mod">
        <pc:chgData name="Melissa Robinson" userId="3f16ea51-4024-47bc-bc1e-e854302321d4" providerId="ADAL" clId="{0088BEB8-DB47-4787-9D43-A627EFD15628}" dt="2024-09-05T19:09:03.701" v="561" actId="21"/>
        <pc:sldMkLst>
          <pc:docMk/>
          <pc:sldMk cId="0" sldId="356"/>
        </pc:sldMkLst>
        <pc:spChg chg="del">
          <ac:chgData name="Melissa Robinson" userId="3f16ea51-4024-47bc-bc1e-e854302321d4" providerId="ADAL" clId="{0088BEB8-DB47-4787-9D43-A627EFD15628}" dt="2024-09-05T19:09:03.701" v="561" actId="21"/>
          <ac:spMkLst>
            <pc:docMk/>
            <pc:sldMk cId="0" sldId="356"/>
            <ac:spMk id="8" creationId="{00000000-0000-0000-0000-000000000000}"/>
          </ac:spMkLst>
        </pc:spChg>
      </pc:sldChg>
      <pc:sldChg chg="delSp mod">
        <pc:chgData name="Melissa Robinson" userId="3f16ea51-4024-47bc-bc1e-e854302321d4" providerId="ADAL" clId="{0088BEB8-DB47-4787-9D43-A627EFD15628}" dt="2024-09-05T19:08:45.777" v="558" actId="21"/>
        <pc:sldMkLst>
          <pc:docMk/>
          <pc:sldMk cId="0" sldId="357"/>
        </pc:sldMkLst>
        <pc:spChg chg="del">
          <ac:chgData name="Melissa Robinson" userId="3f16ea51-4024-47bc-bc1e-e854302321d4" providerId="ADAL" clId="{0088BEB8-DB47-4787-9D43-A627EFD15628}" dt="2024-09-05T19:08:45.777" v="558" actId="21"/>
          <ac:spMkLst>
            <pc:docMk/>
            <pc:sldMk cId="0" sldId="357"/>
            <ac:spMk id="7" creationId="{00000000-0000-0000-0000-000000000000}"/>
          </ac:spMkLst>
        </pc:spChg>
      </pc:sldChg>
      <pc:sldChg chg="del">
        <pc:chgData name="Melissa Robinson" userId="3f16ea51-4024-47bc-bc1e-e854302321d4" providerId="ADAL" clId="{0088BEB8-DB47-4787-9D43-A627EFD15628}" dt="2024-09-05T19:08:36.995" v="557" actId="2696"/>
        <pc:sldMkLst>
          <pc:docMk/>
          <pc:sldMk cId="0" sldId="359"/>
        </pc:sldMkLst>
      </pc:sldChg>
      <pc:sldChg chg="delSp mod">
        <pc:chgData name="Melissa Robinson" userId="3f16ea51-4024-47bc-bc1e-e854302321d4" providerId="ADAL" clId="{0088BEB8-DB47-4787-9D43-A627EFD15628}" dt="2024-09-05T19:09:00.419" v="560" actId="21"/>
        <pc:sldMkLst>
          <pc:docMk/>
          <pc:sldMk cId="0" sldId="360"/>
        </pc:sldMkLst>
        <pc:spChg chg="del">
          <ac:chgData name="Melissa Robinson" userId="3f16ea51-4024-47bc-bc1e-e854302321d4" providerId="ADAL" clId="{0088BEB8-DB47-4787-9D43-A627EFD15628}" dt="2024-09-05T19:09:00.419" v="560" actId="21"/>
          <ac:spMkLst>
            <pc:docMk/>
            <pc:sldMk cId="0" sldId="360"/>
            <ac:spMk id="7" creationId="{00000000-0000-0000-0000-000000000000}"/>
          </ac:spMkLst>
        </pc:spChg>
      </pc:sldChg>
      <pc:sldChg chg="delSp mod">
        <pc:chgData name="Melissa Robinson" userId="3f16ea51-4024-47bc-bc1e-e854302321d4" providerId="ADAL" clId="{0088BEB8-DB47-4787-9D43-A627EFD15628}" dt="2024-09-05T19:09:15.357" v="562" actId="21"/>
        <pc:sldMkLst>
          <pc:docMk/>
          <pc:sldMk cId="0" sldId="362"/>
        </pc:sldMkLst>
        <pc:spChg chg="del">
          <ac:chgData name="Melissa Robinson" userId="3f16ea51-4024-47bc-bc1e-e854302321d4" providerId="ADAL" clId="{0088BEB8-DB47-4787-9D43-A627EFD15628}" dt="2024-09-05T19:09:15.357" v="562" actId="21"/>
          <ac:spMkLst>
            <pc:docMk/>
            <pc:sldMk cId="0" sldId="362"/>
            <ac:spMk id="7" creationId="{00000000-0000-0000-0000-000000000000}"/>
          </ac:spMkLst>
        </pc:spChg>
      </pc:sldChg>
      <pc:sldChg chg="delSp mod">
        <pc:chgData name="Melissa Robinson" userId="3f16ea51-4024-47bc-bc1e-e854302321d4" providerId="ADAL" clId="{0088BEB8-DB47-4787-9D43-A627EFD15628}" dt="2024-09-05T19:11:20.203" v="573" actId="21"/>
        <pc:sldMkLst>
          <pc:docMk/>
          <pc:sldMk cId="0" sldId="366"/>
        </pc:sldMkLst>
        <pc:spChg chg="del">
          <ac:chgData name="Melissa Robinson" userId="3f16ea51-4024-47bc-bc1e-e854302321d4" providerId="ADAL" clId="{0088BEB8-DB47-4787-9D43-A627EFD15628}" dt="2024-09-05T19:11:20.203" v="573" actId="21"/>
          <ac:spMkLst>
            <pc:docMk/>
            <pc:sldMk cId="0" sldId="366"/>
            <ac:spMk id="9" creationId="{00000000-0000-0000-0000-000000000000}"/>
          </ac:spMkLst>
        </pc:spChg>
      </pc:sldChg>
      <pc:sldChg chg="delSp mod">
        <pc:chgData name="Melissa Robinson" userId="3f16ea51-4024-47bc-bc1e-e854302321d4" providerId="ADAL" clId="{0088BEB8-DB47-4787-9D43-A627EFD15628}" dt="2024-09-05T19:10:56.713" v="570" actId="21"/>
        <pc:sldMkLst>
          <pc:docMk/>
          <pc:sldMk cId="0" sldId="367"/>
        </pc:sldMkLst>
        <pc:spChg chg="del">
          <ac:chgData name="Melissa Robinson" userId="3f16ea51-4024-47bc-bc1e-e854302321d4" providerId="ADAL" clId="{0088BEB8-DB47-4787-9D43-A627EFD15628}" dt="2024-09-05T19:10:56.713" v="570" actId="21"/>
          <ac:spMkLst>
            <pc:docMk/>
            <pc:sldMk cId="0" sldId="367"/>
            <ac:spMk id="7" creationId="{00000000-0000-0000-0000-000000000000}"/>
          </ac:spMkLst>
        </pc:spChg>
      </pc:sldChg>
      <pc:sldChg chg="delSp mod">
        <pc:chgData name="Melissa Robinson" userId="3f16ea51-4024-47bc-bc1e-e854302321d4" providerId="ADAL" clId="{0088BEB8-DB47-4787-9D43-A627EFD15628}" dt="2024-09-05T19:10:42.132" v="568" actId="21"/>
        <pc:sldMkLst>
          <pc:docMk/>
          <pc:sldMk cId="0" sldId="368"/>
        </pc:sldMkLst>
        <pc:spChg chg="del">
          <ac:chgData name="Melissa Robinson" userId="3f16ea51-4024-47bc-bc1e-e854302321d4" providerId="ADAL" clId="{0088BEB8-DB47-4787-9D43-A627EFD15628}" dt="2024-09-05T19:10:42.132" v="568" actId="21"/>
          <ac:spMkLst>
            <pc:docMk/>
            <pc:sldMk cId="0" sldId="368"/>
            <ac:spMk id="8" creationId="{00000000-0000-0000-0000-000000000000}"/>
          </ac:spMkLst>
        </pc:spChg>
      </pc:sldChg>
      <pc:sldChg chg="delSp mod">
        <pc:chgData name="Melissa Robinson" userId="3f16ea51-4024-47bc-bc1e-e854302321d4" providerId="ADAL" clId="{0088BEB8-DB47-4787-9D43-A627EFD15628}" dt="2024-09-05T19:11:05.533" v="572" actId="21"/>
        <pc:sldMkLst>
          <pc:docMk/>
          <pc:sldMk cId="0" sldId="378"/>
        </pc:sldMkLst>
        <pc:spChg chg="del">
          <ac:chgData name="Melissa Robinson" userId="3f16ea51-4024-47bc-bc1e-e854302321d4" providerId="ADAL" clId="{0088BEB8-DB47-4787-9D43-A627EFD15628}" dt="2024-09-05T19:11:05.533" v="572" actId="21"/>
          <ac:spMkLst>
            <pc:docMk/>
            <pc:sldMk cId="0" sldId="378"/>
            <ac:spMk id="9" creationId="{00000000-0000-0000-0000-000000000000}"/>
          </ac:spMkLst>
        </pc:spChg>
      </pc:sldChg>
      <pc:sldChg chg="addSp delSp modSp mod">
        <pc:chgData name="Melissa Robinson" userId="3f16ea51-4024-47bc-bc1e-e854302321d4" providerId="ADAL" clId="{0088BEB8-DB47-4787-9D43-A627EFD15628}" dt="2024-09-05T18:44:30.603" v="399" actId="1076"/>
        <pc:sldMkLst>
          <pc:docMk/>
          <pc:sldMk cId="0" sldId="379"/>
        </pc:sldMkLst>
        <pc:picChg chg="add mod">
          <ac:chgData name="Melissa Robinson" userId="3f16ea51-4024-47bc-bc1e-e854302321d4" providerId="ADAL" clId="{0088BEB8-DB47-4787-9D43-A627EFD15628}" dt="2024-09-05T18:44:30.603" v="399" actId="1076"/>
          <ac:picMkLst>
            <pc:docMk/>
            <pc:sldMk cId="0" sldId="379"/>
            <ac:picMk id="5" creationId="{3E34151F-75A5-952C-90CA-B6A5F9D2C5C2}"/>
          </ac:picMkLst>
        </pc:picChg>
        <pc:picChg chg="del">
          <ac:chgData name="Melissa Robinson" userId="3f16ea51-4024-47bc-bc1e-e854302321d4" providerId="ADAL" clId="{0088BEB8-DB47-4787-9D43-A627EFD15628}" dt="2024-09-05T18:44:12.102" v="394" actId="21"/>
          <ac:picMkLst>
            <pc:docMk/>
            <pc:sldMk cId="0" sldId="379"/>
            <ac:picMk id="7" creationId="{00000000-0000-0000-0000-000000000000}"/>
          </ac:picMkLst>
        </pc:picChg>
      </pc:sldChg>
      <pc:sldChg chg="addSp delSp modSp mod">
        <pc:chgData name="Melissa Robinson" userId="3f16ea51-4024-47bc-bc1e-e854302321d4" providerId="ADAL" clId="{0088BEB8-DB47-4787-9D43-A627EFD15628}" dt="2024-09-05T18:45:14.711" v="403" actId="962"/>
        <pc:sldMkLst>
          <pc:docMk/>
          <pc:sldMk cId="0" sldId="380"/>
        </pc:sldMkLst>
        <pc:spChg chg="add del mod">
          <ac:chgData name="Melissa Robinson" userId="3f16ea51-4024-47bc-bc1e-e854302321d4" providerId="ADAL" clId="{0088BEB8-DB47-4787-9D43-A627EFD15628}" dt="2024-09-05T18:45:12.416" v="401" actId="931"/>
          <ac:spMkLst>
            <pc:docMk/>
            <pc:sldMk cId="0" sldId="380"/>
            <ac:spMk id="6" creationId="{963645DC-36C9-C774-6728-3023DF9648DF}"/>
          </ac:spMkLst>
        </pc:spChg>
        <pc:picChg chg="del">
          <ac:chgData name="Melissa Robinson" userId="3f16ea51-4024-47bc-bc1e-e854302321d4" providerId="ADAL" clId="{0088BEB8-DB47-4787-9D43-A627EFD15628}" dt="2024-09-05T18:44:45.014" v="400" actId="21"/>
          <ac:picMkLst>
            <pc:docMk/>
            <pc:sldMk cId="0" sldId="380"/>
            <ac:picMk id="5" creationId="{00000000-0000-0000-0000-000000000000}"/>
          </ac:picMkLst>
        </pc:picChg>
        <pc:picChg chg="add mod">
          <ac:chgData name="Melissa Robinson" userId="3f16ea51-4024-47bc-bc1e-e854302321d4" providerId="ADAL" clId="{0088BEB8-DB47-4787-9D43-A627EFD15628}" dt="2024-09-05T18:45:14.711" v="403" actId="962"/>
          <ac:picMkLst>
            <pc:docMk/>
            <pc:sldMk cId="0" sldId="380"/>
            <ac:picMk id="8" creationId="{9492FCE0-020C-A2E4-15B6-533EAAFDC43F}"/>
          </ac:picMkLst>
        </pc:picChg>
      </pc:sldChg>
      <pc:sldChg chg="addSp delSp modSp mod">
        <pc:chgData name="Melissa Robinson" userId="3f16ea51-4024-47bc-bc1e-e854302321d4" providerId="ADAL" clId="{0088BEB8-DB47-4787-9D43-A627EFD15628}" dt="2024-09-05T18:45:48.269" v="408" actId="1076"/>
        <pc:sldMkLst>
          <pc:docMk/>
          <pc:sldMk cId="0" sldId="381"/>
        </pc:sldMkLst>
        <pc:picChg chg="add mod">
          <ac:chgData name="Melissa Robinson" userId="3f16ea51-4024-47bc-bc1e-e854302321d4" providerId="ADAL" clId="{0088BEB8-DB47-4787-9D43-A627EFD15628}" dt="2024-09-05T18:45:48.269" v="408" actId="1076"/>
          <ac:picMkLst>
            <pc:docMk/>
            <pc:sldMk cId="0" sldId="381"/>
            <ac:picMk id="5" creationId="{87188C8C-38B4-23F8-D073-4E49FE4DAD75}"/>
          </ac:picMkLst>
        </pc:picChg>
        <pc:picChg chg="del">
          <ac:chgData name="Melissa Robinson" userId="3f16ea51-4024-47bc-bc1e-e854302321d4" providerId="ADAL" clId="{0088BEB8-DB47-4787-9D43-A627EFD15628}" dt="2024-09-05T18:45:31.315" v="404" actId="21"/>
          <ac:picMkLst>
            <pc:docMk/>
            <pc:sldMk cId="0" sldId="381"/>
            <ac:picMk id="7" creationId="{00000000-0000-0000-0000-000000000000}"/>
          </ac:picMkLst>
        </pc:picChg>
      </pc:sldChg>
      <pc:sldChg chg="del">
        <pc:chgData name="Melissa Robinson" userId="3f16ea51-4024-47bc-bc1e-e854302321d4" providerId="ADAL" clId="{0088BEB8-DB47-4787-9D43-A627EFD15628}" dt="2024-09-05T18:47:13.811" v="409" actId="2696"/>
        <pc:sldMkLst>
          <pc:docMk/>
          <pc:sldMk cId="0" sldId="384"/>
        </pc:sldMkLst>
      </pc:sldChg>
      <pc:sldChg chg="addSp delSp modSp mod">
        <pc:chgData name="Melissa Robinson" userId="3f16ea51-4024-47bc-bc1e-e854302321d4" providerId="ADAL" clId="{0088BEB8-DB47-4787-9D43-A627EFD15628}" dt="2024-09-05T19:11:00.057" v="571" actId="21"/>
        <pc:sldMkLst>
          <pc:docMk/>
          <pc:sldMk cId="0" sldId="385"/>
        </pc:sldMkLst>
        <pc:spChg chg="add del mod">
          <ac:chgData name="Melissa Robinson" userId="3f16ea51-4024-47bc-bc1e-e854302321d4" providerId="ADAL" clId="{0088BEB8-DB47-4787-9D43-A627EFD15628}" dt="2024-09-05T18:47:49.011" v="411" actId="931"/>
          <ac:spMkLst>
            <pc:docMk/>
            <pc:sldMk cId="0" sldId="385"/>
            <ac:spMk id="6" creationId="{F99D24FD-5789-3843-8179-11EF7AC9F26A}"/>
          </ac:spMkLst>
        </pc:spChg>
        <pc:spChg chg="del">
          <ac:chgData name="Melissa Robinson" userId="3f16ea51-4024-47bc-bc1e-e854302321d4" providerId="ADAL" clId="{0088BEB8-DB47-4787-9D43-A627EFD15628}" dt="2024-09-05T19:11:00.057" v="571" actId="21"/>
          <ac:spMkLst>
            <pc:docMk/>
            <pc:sldMk cId="0" sldId="385"/>
            <ac:spMk id="8" creationId="{00000000-0000-0000-0000-000000000000}"/>
          </ac:spMkLst>
        </pc:spChg>
        <pc:picChg chg="del">
          <ac:chgData name="Melissa Robinson" userId="3f16ea51-4024-47bc-bc1e-e854302321d4" providerId="ADAL" clId="{0088BEB8-DB47-4787-9D43-A627EFD15628}" dt="2024-09-05T18:47:21.019" v="410" actId="21"/>
          <ac:picMkLst>
            <pc:docMk/>
            <pc:sldMk cId="0" sldId="385"/>
            <ac:picMk id="5" creationId="{00000000-0000-0000-0000-000000000000}"/>
          </ac:picMkLst>
        </pc:picChg>
        <pc:picChg chg="add mod">
          <ac:chgData name="Melissa Robinson" userId="3f16ea51-4024-47bc-bc1e-e854302321d4" providerId="ADAL" clId="{0088BEB8-DB47-4787-9D43-A627EFD15628}" dt="2024-09-05T18:47:51.977" v="414" actId="1076"/>
          <ac:picMkLst>
            <pc:docMk/>
            <pc:sldMk cId="0" sldId="385"/>
            <ac:picMk id="9" creationId="{B1969E6A-F873-8280-790B-0540BDE719A5}"/>
          </ac:picMkLst>
        </pc:picChg>
      </pc:sldChg>
      <pc:sldChg chg="del">
        <pc:chgData name="Melissa Robinson" userId="3f16ea51-4024-47bc-bc1e-e854302321d4" providerId="ADAL" clId="{0088BEB8-DB47-4787-9D43-A627EFD15628}" dt="2024-09-05T19:10:04.674" v="564" actId="2696"/>
        <pc:sldMkLst>
          <pc:docMk/>
          <pc:sldMk cId="1218850757" sldId="393"/>
        </pc:sldMkLst>
      </pc:sldChg>
      <pc:sldChg chg="delSp mod">
        <pc:chgData name="Melissa Robinson" userId="3f16ea51-4024-47bc-bc1e-e854302321d4" providerId="ADAL" clId="{0088BEB8-DB47-4787-9D43-A627EFD15628}" dt="2024-09-05T19:09:20.016" v="563" actId="21"/>
        <pc:sldMkLst>
          <pc:docMk/>
          <pc:sldMk cId="1424064246" sldId="395"/>
        </pc:sldMkLst>
        <pc:spChg chg="del">
          <ac:chgData name="Melissa Robinson" userId="3f16ea51-4024-47bc-bc1e-e854302321d4" providerId="ADAL" clId="{0088BEB8-DB47-4787-9D43-A627EFD15628}" dt="2024-09-05T19:09:20.016" v="563" actId="21"/>
          <ac:spMkLst>
            <pc:docMk/>
            <pc:sldMk cId="1424064246" sldId="395"/>
            <ac:spMk id="8" creationId="{00000000-0000-0000-0000-000000000000}"/>
          </ac:spMkLst>
        </pc:spChg>
      </pc:sldChg>
      <pc:sldChg chg="delSp mod">
        <pc:chgData name="Melissa Robinson" userId="3f16ea51-4024-47bc-bc1e-e854302321d4" providerId="ADAL" clId="{0088BEB8-DB47-4787-9D43-A627EFD15628}" dt="2024-09-05T17:48:36.391" v="69" actId="21"/>
        <pc:sldMkLst>
          <pc:docMk/>
          <pc:sldMk cId="40031637" sldId="396"/>
        </pc:sldMkLst>
        <pc:spChg chg="del">
          <ac:chgData name="Melissa Robinson" userId="3f16ea51-4024-47bc-bc1e-e854302321d4" providerId="ADAL" clId="{0088BEB8-DB47-4787-9D43-A627EFD15628}" dt="2024-09-05T17:48:36.391" v="69" actId="21"/>
          <ac:spMkLst>
            <pc:docMk/>
            <pc:sldMk cId="40031637" sldId="396"/>
            <ac:spMk id="8" creationId="{00000000-0000-0000-0000-000000000000}"/>
          </ac:spMkLst>
        </pc:spChg>
      </pc:sldChg>
      <pc:sldChg chg="addSp delSp modSp mod">
        <pc:chgData name="Melissa Robinson" userId="3f16ea51-4024-47bc-bc1e-e854302321d4" providerId="ADAL" clId="{0088BEB8-DB47-4787-9D43-A627EFD15628}" dt="2024-09-05T18:27:16.045" v="231" actId="1076"/>
        <pc:sldMkLst>
          <pc:docMk/>
          <pc:sldMk cId="235076422" sldId="399"/>
        </pc:sldMkLst>
        <pc:spChg chg="add mod">
          <ac:chgData name="Melissa Robinson" userId="3f16ea51-4024-47bc-bc1e-e854302321d4" providerId="ADAL" clId="{0088BEB8-DB47-4787-9D43-A627EFD15628}" dt="2024-09-05T18:27:16.045" v="231" actId="1076"/>
          <ac:spMkLst>
            <pc:docMk/>
            <pc:sldMk cId="235076422" sldId="399"/>
            <ac:spMk id="6" creationId="{A4EA1007-0D73-463A-F57F-2CE1FAEE13C6}"/>
          </ac:spMkLst>
        </pc:spChg>
        <pc:picChg chg="add del mod">
          <ac:chgData name="Melissa Robinson" userId="3f16ea51-4024-47bc-bc1e-e854302321d4" providerId="ADAL" clId="{0088BEB8-DB47-4787-9D43-A627EFD15628}" dt="2024-09-05T17:53:58.911" v="89" actId="21"/>
          <ac:picMkLst>
            <pc:docMk/>
            <pc:sldMk cId="235076422" sldId="399"/>
            <ac:picMk id="5" creationId="{DC3A6ACB-CB7A-B74B-FCA7-D2DF2D5757C3}"/>
          </ac:picMkLst>
        </pc:picChg>
        <pc:picChg chg="add del mod modCrop">
          <ac:chgData name="Melissa Robinson" userId="3f16ea51-4024-47bc-bc1e-e854302321d4" providerId="ADAL" clId="{0088BEB8-DB47-4787-9D43-A627EFD15628}" dt="2024-09-05T18:21:51.801" v="212" actId="21"/>
          <ac:picMkLst>
            <pc:docMk/>
            <pc:sldMk cId="235076422" sldId="399"/>
            <ac:picMk id="8" creationId="{F4F3DC6D-FDBA-631F-1152-C3FA2FDC1CC6}"/>
          </ac:picMkLst>
        </pc:picChg>
        <pc:picChg chg="add del mod">
          <ac:chgData name="Melissa Robinson" userId="3f16ea51-4024-47bc-bc1e-e854302321d4" providerId="ADAL" clId="{0088BEB8-DB47-4787-9D43-A627EFD15628}" dt="2024-09-05T18:06:02.273" v="206" actId="21"/>
          <ac:picMkLst>
            <pc:docMk/>
            <pc:sldMk cId="235076422" sldId="399"/>
            <ac:picMk id="10" creationId="{9D7F862C-5187-C5DA-BC37-B94EBE589285}"/>
          </ac:picMkLst>
        </pc:picChg>
        <pc:picChg chg="add mod modCrop">
          <ac:chgData name="Melissa Robinson" userId="3f16ea51-4024-47bc-bc1e-e854302321d4" providerId="ADAL" clId="{0088BEB8-DB47-4787-9D43-A627EFD15628}" dt="2024-09-05T18:26:51.826" v="230" actId="1076"/>
          <ac:picMkLst>
            <pc:docMk/>
            <pc:sldMk cId="235076422" sldId="399"/>
            <ac:picMk id="12" creationId="{9A252A35-3675-A9E3-72FD-8DCFC5DEC1BA}"/>
          </ac:picMkLst>
        </pc:picChg>
        <pc:picChg chg="add del mod">
          <ac:chgData name="Melissa Robinson" userId="3f16ea51-4024-47bc-bc1e-e854302321d4" providerId="ADAL" clId="{0088BEB8-DB47-4787-9D43-A627EFD15628}" dt="2024-09-05T17:54:19.501" v="91" actId="21"/>
          <ac:picMkLst>
            <pc:docMk/>
            <pc:sldMk cId="235076422" sldId="399"/>
            <ac:picMk id="14" creationId="{00000000-0000-0000-0000-000000000000}"/>
          </ac:picMkLst>
        </pc:picChg>
      </pc:sldChg>
      <pc:sldChg chg="addSp delSp modSp mod">
        <pc:chgData name="Melissa Robinson" userId="3f16ea51-4024-47bc-bc1e-e854302321d4" providerId="ADAL" clId="{0088BEB8-DB47-4787-9D43-A627EFD15628}" dt="2024-09-05T18:28:48.363" v="242" actId="1076"/>
        <pc:sldMkLst>
          <pc:docMk/>
          <pc:sldMk cId="1177975451" sldId="401"/>
        </pc:sldMkLst>
        <pc:spChg chg="add del">
          <ac:chgData name="Melissa Robinson" userId="3f16ea51-4024-47bc-bc1e-e854302321d4" providerId="ADAL" clId="{0088BEB8-DB47-4787-9D43-A627EFD15628}" dt="2024-09-05T18:28:02.343" v="235" actId="21"/>
          <ac:spMkLst>
            <pc:docMk/>
            <pc:sldMk cId="1177975451" sldId="401"/>
            <ac:spMk id="4" creationId="{00000000-0000-0000-0000-000000000000}"/>
          </ac:spMkLst>
        </pc:spChg>
        <pc:spChg chg="del">
          <ac:chgData name="Melissa Robinson" userId="3f16ea51-4024-47bc-bc1e-e854302321d4" providerId="ADAL" clId="{0088BEB8-DB47-4787-9D43-A627EFD15628}" dt="2024-09-05T18:28:10.218" v="236" actId="21"/>
          <ac:spMkLst>
            <pc:docMk/>
            <pc:sldMk cId="1177975451" sldId="401"/>
            <ac:spMk id="15" creationId="{00000000-0000-0000-0000-000000000000}"/>
          </ac:spMkLst>
        </pc:spChg>
        <pc:spChg chg="mod">
          <ac:chgData name="Melissa Robinson" userId="3f16ea51-4024-47bc-bc1e-e854302321d4" providerId="ADAL" clId="{0088BEB8-DB47-4787-9D43-A627EFD15628}" dt="2024-09-05T18:28:21.578" v="237" actId="14100"/>
          <ac:spMkLst>
            <pc:docMk/>
            <pc:sldMk cId="1177975451" sldId="401"/>
            <ac:spMk id="27" creationId="{00000000-0000-0000-0000-000000000000}"/>
          </ac:spMkLst>
        </pc:spChg>
        <pc:picChg chg="add mod">
          <ac:chgData name="Melissa Robinson" userId="3f16ea51-4024-47bc-bc1e-e854302321d4" providerId="ADAL" clId="{0088BEB8-DB47-4787-9D43-A627EFD15628}" dt="2024-09-05T18:28:48.363" v="242" actId="1076"/>
          <ac:picMkLst>
            <pc:docMk/>
            <pc:sldMk cId="1177975451" sldId="401"/>
            <ac:picMk id="5" creationId="{3A040CFE-F1DA-80FF-ED40-3917155E0B3A}"/>
          </ac:picMkLst>
        </pc:picChg>
        <pc:picChg chg="del">
          <ac:chgData name="Melissa Robinson" userId="3f16ea51-4024-47bc-bc1e-e854302321d4" providerId="ADAL" clId="{0088BEB8-DB47-4787-9D43-A627EFD15628}" dt="2024-09-05T18:27:37.994" v="232" actId="21"/>
          <ac:picMkLst>
            <pc:docMk/>
            <pc:sldMk cId="1177975451" sldId="401"/>
            <ac:picMk id="14" creationId="{00000000-0000-0000-0000-000000000000}"/>
          </ac:picMkLst>
        </pc:picChg>
        <pc:picChg chg="del">
          <ac:chgData name="Melissa Robinson" userId="3f16ea51-4024-47bc-bc1e-e854302321d4" providerId="ADAL" clId="{0088BEB8-DB47-4787-9D43-A627EFD15628}" dt="2024-09-05T18:27:43.586" v="233" actId="21"/>
          <ac:picMkLst>
            <pc:docMk/>
            <pc:sldMk cId="1177975451" sldId="401"/>
            <ac:picMk id="16" creationId="{00000000-0000-0000-0000-000000000000}"/>
          </ac:picMkLst>
        </pc:picChg>
      </pc:sldChg>
      <pc:sldChg chg="addSp delSp modSp mod">
        <pc:chgData name="Melissa Robinson" userId="3f16ea51-4024-47bc-bc1e-e854302321d4" providerId="ADAL" clId="{0088BEB8-DB47-4787-9D43-A627EFD15628}" dt="2024-09-05T18:32:10.502" v="255" actId="1076"/>
        <pc:sldMkLst>
          <pc:docMk/>
          <pc:sldMk cId="3009143294" sldId="402"/>
        </pc:sldMkLst>
        <pc:picChg chg="del">
          <ac:chgData name="Melissa Robinson" userId="3f16ea51-4024-47bc-bc1e-e854302321d4" providerId="ADAL" clId="{0088BEB8-DB47-4787-9D43-A627EFD15628}" dt="2024-09-05T18:30:12.062" v="243" actId="21"/>
          <ac:picMkLst>
            <pc:docMk/>
            <pc:sldMk cId="3009143294" sldId="402"/>
            <ac:picMk id="5" creationId="{00000000-0000-0000-0000-000000000000}"/>
          </ac:picMkLst>
        </pc:picChg>
        <pc:picChg chg="add mod">
          <ac:chgData name="Melissa Robinson" userId="3f16ea51-4024-47bc-bc1e-e854302321d4" providerId="ADAL" clId="{0088BEB8-DB47-4787-9D43-A627EFD15628}" dt="2024-09-05T18:30:27.930" v="248" actId="931"/>
          <ac:picMkLst>
            <pc:docMk/>
            <pc:sldMk cId="3009143294" sldId="402"/>
            <ac:picMk id="6" creationId="{095C0919-8FBA-DAF8-4F4A-316674981F48}"/>
          </ac:picMkLst>
        </pc:picChg>
        <pc:picChg chg="add mod">
          <ac:chgData name="Melissa Robinson" userId="3f16ea51-4024-47bc-bc1e-e854302321d4" providerId="ADAL" clId="{0088BEB8-DB47-4787-9D43-A627EFD15628}" dt="2024-09-05T18:32:10.502" v="255" actId="1076"/>
          <ac:picMkLst>
            <pc:docMk/>
            <pc:sldMk cId="3009143294" sldId="402"/>
            <ac:picMk id="8" creationId="{5E74927D-0C6A-E478-C284-8765CF3607B7}"/>
          </ac:picMkLst>
        </pc:picChg>
      </pc:sldChg>
      <pc:sldChg chg="addSp delSp modSp mod">
        <pc:chgData name="Melissa Robinson" userId="3f16ea51-4024-47bc-bc1e-e854302321d4" providerId="ADAL" clId="{0088BEB8-DB47-4787-9D43-A627EFD15628}" dt="2024-09-05T18:39:16.531" v="362" actId="20577"/>
        <pc:sldMkLst>
          <pc:docMk/>
          <pc:sldMk cId="2287903037" sldId="403"/>
        </pc:sldMkLst>
        <pc:spChg chg="add mod">
          <ac:chgData name="Melissa Robinson" userId="3f16ea51-4024-47bc-bc1e-e854302321d4" providerId="ADAL" clId="{0088BEB8-DB47-4787-9D43-A627EFD15628}" dt="2024-09-05T18:39:16.531" v="362" actId="20577"/>
          <ac:spMkLst>
            <pc:docMk/>
            <pc:sldMk cId="2287903037" sldId="403"/>
            <ac:spMk id="7" creationId="{D15ECE59-E250-509B-D093-85566833D82A}"/>
          </ac:spMkLst>
        </pc:spChg>
        <pc:picChg chg="add mod">
          <ac:chgData name="Melissa Robinson" userId="3f16ea51-4024-47bc-bc1e-e854302321d4" providerId="ADAL" clId="{0088BEB8-DB47-4787-9D43-A627EFD15628}" dt="2024-09-05T18:38:02.659" v="263" actId="1076"/>
          <ac:picMkLst>
            <pc:docMk/>
            <pc:sldMk cId="2287903037" sldId="403"/>
            <ac:picMk id="5" creationId="{FC3E5A4C-AEC4-94D8-C0ED-F80BE7A0CF1B}"/>
          </ac:picMkLst>
        </pc:picChg>
        <pc:picChg chg="del">
          <ac:chgData name="Melissa Robinson" userId="3f16ea51-4024-47bc-bc1e-e854302321d4" providerId="ADAL" clId="{0088BEB8-DB47-4787-9D43-A627EFD15628}" dt="2024-09-05T18:37:37.829" v="256" actId="21"/>
          <ac:picMkLst>
            <pc:docMk/>
            <pc:sldMk cId="2287903037" sldId="403"/>
            <ac:picMk id="6" creationId="{00000000-0000-0000-0000-000000000000}"/>
          </ac:picMkLst>
        </pc:picChg>
      </pc:sldChg>
      <pc:sldChg chg="addSp delSp modSp mod">
        <pc:chgData name="Melissa Robinson" userId="3f16ea51-4024-47bc-bc1e-e854302321d4" providerId="ADAL" clId="{0088BEB8-DB47-4787-9D43-A627EFD15628}" dt="2024-09-05T18:41:00.459" v="375" actId="1076"/>
        <pc:sldMkLst>
          <pc:docMk/>
          <pc:sldMk cId="1058452462" sldId="404"/>
        </pc:sldMkLst>
        <pc:spChg chg="mod ord">
          <ac:chgData name="Melissa Robinson" userId="3f16ea51-4024-47bc-bc1e-e854302321d4" providerId="ADAL" clId="{0088BEB8-DB47-4787-9D43-A627EFD15628}" dt="2024-09-05T18:41:00.459" v="375" actId="1076"/>
          <ac:spMkLst>
            <pc:docMk/>
            <pc:sldMk cId="1058452462" sldId="404"/>
            <ac:spMk id="5" creationId="{00000000-0000-0000-0000-000000000000}"/>
          </ac:spMkLst>
        </pc:spChg>
        <pc:picChg chg="del">
          <ac:chgData name="Melissa Robinson" userId="3f16ea51-4024-47bc-bc1e-e854302321d4" providerId="ADAL" clId="{0088BEB8-DB47-4787-9D43-A627EFD15628}" dt="2024-09-05T18:39:38.334" v="363" actId="21"/>
          <ac:picMkLst>
            <pc:docMk/>
            <pc:sldMk cId="1058452462" sldId="404"/>
            <ac:picMk id="3" creationId="{00000000-0000-0000-0000-000000000000}"/>
          </ac:picMkLst>
        </pc:picChg>
        <pc:picChg chg="add mod modCrop">
          <ac:chgData name="Melissa Robinson" userId="3f16ea51-4024-47bc-bc1e-e854302321d4" providerId="ADAL" clId="{0088BEB8-DB47-4787-9D43-A627EFD15628}" dt="2024-09-05T18:40:29.204" v="372" actId="1076"/>
          <ac:picMkLst>
            <pc:docMk/>
            <pc:sldMk cId="1058452462" sldId="404"/>
            <ac:picMk id="7" creationId="{A6B9E153-BAA4-192F-DD55-C049A6C06C8E}"/>
          </ac:picMkLst>
        </pc:picChg>
        <pc:picChg chg="del">
          <ac:chgData name="Melissa Robinson" userId="3f16ea51-4024-47bc-bc1e-e854302321d4" providerId="ADAL" clId="{0088BEB8-DB47-4787-9D43-A627EFD15628}" dt="2024-09-05T18:39:40.616" v="364" actId="21"/>
          <ac:picMkLst>
            <pc:docMk/>
            <pc:sldMk cId="1058452462" sldId="404"/>
            <ac:picMk id="19" creationId="{00000000-0000-0000-0000-000000000000}"/>
          </ac:picMkLst>
        </pc:picChg>
      </pc:sldChg>
      <pc:sldChg chg="addSp delSp modSp mod">
        <pc:chgData name="Melissa Robinson" userId="3f16ea51-4024-47bc-bc1e-e854302321d4" providerId="ADAL" clId="{0088BEB8-DB47-4787-9D43-A627EFD15628}" dt="2024-09-05T18:42:47.197" v="392" actId="166"/>
        <pc:sldMkLst>
          <pc:docMk/>
          <pc:sldMk cId="1178102313" sldId="405"/>
        </pc:sldMkLst>
        <pc:picChg chg="add mod ord">
          <ac:chgData name="Melissa Robinson" userId="3f16ea51-4024-47bc-bc1e-e854302321d4" providerId="ADAL" clId="{0088BEB8-DB47-4787-9D43-A627EFD15628}" dt="2024-09-05T18:42:47.197" v="392" actId="166"/>
          <ac:picMkLst>
            <pc:docMk/>
            <pc:sldMk cId="1178102313" sldId="405"/>
            <ac:picMk id="5" creationId="{70E5F3FB-972C-C0DA-7100-316673754ABE}"/>
          </ac:picMkLst>
        </pc:picChg>
        <pc:picChg chg="add mod modCrop">
          <ac:chgData name="Melissa Robinson" userId="3f16ea51-4024-47bc-bc1e-e854302321d4" providerId="ADAL" clId="{0088BEB8-DB47-4787-9D43-A627EFD15628}" dt="2024-09-05T18:42:31.109" v="390" actId="1076"/>
          <ac:picMkLst>
            <pc:docMk/>
            <pc:sldMk cId="1178102313" sldId="405"/>
            <ac:picMk id="7" creationId="{9BC13E8D-22C2-A1D8-A322-3441830A7750}"/>
          </ac:picMkLst>
        </pc:picChg>
        <pc:picChg chg="del">
          <ac:chgData name="Melissa Robinson" userId="3f16ea51-4024-47bc-bc1e-e854302321d4" providerId="ADAL" clId="{0088BEB8-DB47-4787-9D43-A627EFD15628}" dt="2024-09-05T18:41:23.536" v="376" actId="21"/>
          <ac:picMkLst>
            <pc:docMk/>
            <pc:sldMk cId="1178102313" sldId="405"/>
            <ac:picMk id="8" creationId="{00000000-0000-0000-0000-000000000000}"/>
          </ac:picMkLst>
        </pc:picChg>
      </pc:sldChg>
      <pc:sldChg chg="delSp mod">
        <pc:chgData name="Melissa Robinson" userId="3f16ea51-4024-47bc-bc1e-e854302321d4" providerId="ADAL" clId="{0088BEB8-DB47-4787-9D43-A627EFD15628}" dt="2024-09-05T18:43:13.733" v="393" actId="21"/>
        <pc:sldMkLst>
          <pc:docMk/>
          <pc:sldMk cId="4181423098" sldId="406"/>
        </pc:sldMkLst>
        <pc:spChg chg="del">
          <ac:chgData name="Melissa Robinson" userId="3f16ea51-4024-47bc-bc1e-e854302321d4" providerId="ADAL" clId="{0088BEB8-DB47-4787-9D43-A627EFD15628}" dt="2024-09-05T18:43:13.733" v="393" actId="21"/>
          <ac:spMkLst>
            <pc:docMk/>
            <pc:sldMk cId="4181423098" sldId="406"/>
            <ac:spMk id="7"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39" cy="469424"/>
          </a:xfrm>
          <a:prstGeom prst="rect">
            <a:avLst/>
          </a:prstGeom>
        </p:spPr>
        <p:txBody>
          <a:bodyPr vert="horz" lIns="94229" tIns="47114" rIns="94229" bIns="47114" rtlCol="0"/>
          <a:lstStyle>
            <a:lvl1pPr algn="l">
              <a:defRPr sz="1200"/>
            </a:lvl1pPr>
          </a:lstStyle>
          <a:p>
            <a:endParaRPr lang="en-US"/>
          </a:p>
        </p:txBody>
      </p:sp>
      <p:sp>
        <p:nvSpPr>
          <p:cNvPr id="3" name="Date Placeholder 2"/>
          <p:cNvSpPr>
            <a:spLocks noGrp="1"/>
          </p:cNvSpPr>
          <p:nvPr>
            <p:ph type="dt" idx="1"/>
          </p:nvPr>
        </p:nvSpPr>
        <p:spPr>
          <a:xfrm>
            <a:off x="4023092" y="0"/>
            <a:ext cx="3077739" cy="469424"/>
          </a:xfrm>
          <a:prstGeom prst="rect">
            <a:avLst/>
          </a:prstGeom>
        </p:spPr>
        <p:txBody>
          <a:bodyPr vert="horz" lIns="94229" tIns="47114" rIns="94229" bIns="47114" rtlCol="0"/>
          <a:lstStyle>
            <a:lvl1pPr algn="r">
              <a:defRPr sz="1200"/>
            </a:lvl1pPr>
          </a:lstStyle>
          <a:p>
            <a:fld id="{2CC1C384-2BB4-4BDA-958A-B3D0F2937197}" type="datetimeFigureOut">
              <a:rPr lang="en-US" smtClean="0"/>
              <a:pPr/>
              <a:t>9/5/2024</a:t>
            </a:fld>
            <a:endParaRPr lang="en-US"/>
          </a:p>
        </p:txBody>
      </p:sp>
      <p:sp>
        <p:nvSpPr>
          <p:cNvPr id="4" name="Slide Image Placeholder 3"/>
          <p:cNvSpPr>
            <a:spLocks noGrp="1" noRot="1" noChangeAspect="1"/>
          </p:cNvSpPr>
          <p:nvPr>
            <p:ph type="sldImg" idx="2"/>
          </p:nvPr>
        </p:nvSpPr>
        <p:spPr>
          <a:xfrm>
            <a:off x="1204913" y="704850"/>
            <a:ext cx="4692650" cy="3519488"/>
          </a:xfrm>
          <a:prstGeom prst="rect">
            <a:avLst/>
          </a:prstGeom>
          <a:noFill/>
          <a:ln w="12700">
            <a:solidFill>
              <a:prstClr val="black"/>
            </a:solidFill>
          </a:ln>
        </p:spPr>
        <p:txBody>
          <a:bodyPr vert="horz" lIns="94229" tIns="47114" rIns="94229" bIns="47114" rtlCol="0" anchor="ctr"/>
          <a:lstStyle/>
          <a:p>
            <a:endParaRPr lang="en-US"/>
          </a:p>
        </p:txBody>
      </p:sp>
      <p:sp>
        <p:nvSpPr>
          <p:cNvPr id="5" name="Notes Placeholder 4"/>
          <p:cNvSpPr>
            <a:spLocks noGrp="1"/>
          </p:cNvSpPr>
          <p:nvPr>
            <p:ph type="body" sz="quarter" idx="3"/>
          </p:nvPr>
        </p:nvSpPr>
        <p:spPr>
          <a:xfrm>
            <a:off x="710248" y="4459526"/>
            <a:ext cx="5681980" cy="4224814"/>
          </a:xfrm>
          <a:prstGeom prst="rect">
            <a:avLst/>
          </a:prstGeom>
        </p:spPr>
        <p:txBody>
          <a:bodyPr vert="horz" lIns="94229" tIns="47114" rIns="94229" bIns="47114"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917422"/>
            <a:ext cx="3077739" cy="469424"/>
          </a:xfrm>
          <a:prstGeom prst="rect">
            <a:avLst/>
          </a:prstGeom>
        </p:spPr>
        <p:txBody>
          <a:bodyPr vert="horz" lIns="94229" tIns="47114" rIns="94229" bIns="47114" rtlCol="0" anchor="b"/>
          <a:lstStyle>
            <a:lvl1pPr algn="l">
              <a:defRPr sz="1200"/>
            </a:lvl1pPr>
          </a:lstStyle>
          <a:p>
            <a:endParaRPr lang="en-US"/>
          </a:p>
        </p:txBody>
      </p:sp>
      <p:sp>
        <p:nvSpPr>
          <p:cNvPr id="7" name="Slide Number Placeholder 6"/>
          <p:cNvSpPr>
            <a:spLocks noGrp="1"/>
          </p:cNvSpPr>
          <p:nvPr>
            <p:ph type="sldNum" sz="quarter" idx="5"/>
          </p:nvPr>
        </p:nvSpPr>
        <p:spPr>
          <a:xfrm>
            <a:off x="4023092" y="8917422"/>
            <a:ext cx="3077739" cy="469424"/>
          </a:xfrm>
          <a:prstGeom prst="rect">
            <a:avLst/>
          </a:prstGeom>
        </p:spPr>
        <p:txBody>
          <a:bodyPr vert="horz" lIns="94229" tIns="47114" rIns="94229" bIns="47114" rtlCol="0" anchor="b"/>
          <a:lstStyle>
            <a:lvl1pPr algn="r">
              <a:defRPr sz="1200"/>
            </a:lvl1pPr>
          </a:lstStyle>
          <a:p>
            <a:fld id="{F02A1E96-D593-4FEC-AE58-616390FEB82D}" type="slidenum">
              <a:rPr lang="en-US" smtClean="0"/>
              <a:pPr/>
              <a:t>‹#›</a:t>
            </a:fld>
            <a:endParaRPr lang="en-US"/>
          </a:p>
        </p:txBody>
      </p:sp>
    </p:spTree>
    <p:extLst>
      <p:ext uri="{BB962C8B-B14F-4D97-AF65-F5344CB8AC3E}">
        <p14:creationId xmlns:p14="http://schemas.microsoft.com/office/powerpoint/2010/main" val="39431412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02A1E96-D593-4FEC-AE58-616390FEB82D}" type="slidenum">
              <a:rPr lang="en-US" smtClean="0"/>
              <a:pPr/>
              <a:t>1</a:t>
            </a:fld>
            <a:endParaRPr lang="en-US"/>
          </a:p>
        </p:txBody>
      </p:sp>
    </p:spTree>
    <p:extLst>
      <p:ext uri="{BB962C8B-B14F-4D97-AF65-F5344CB8AC3E}">
        <p14:creationId xmlns:p14="http://schemas.microsoft.com/office/powerpoint/2010/main" val="18035894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02A1E96-D593-4FEC-AE58-616390FEB82D}" type="slidenum">
              <a:rPr lang="en-US" smtClean="0"/>
              <a:pPr/>
              <a:t>10</a:t>
            </a:fld>
            <a:endParaRPr lang="en-US"/>
          </a:p>
        </p:txBody>
      </p:sp>
    </p:spTree>
    <p:extLst>
      <p:ext uri="{BB962C8B-B14F-4D97-AF65-F5344CB8AC3E}">
        <p14:creationId xmlns:p14="http://schemas.microsoft.com/office/powerpoint/2010/main" val="30243296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02A1E96-D593-4FEC-AE58-616390FEB82D}" type="slidenum">
              <a:rPr lang="en-US" smtClean="0"/>
              <a:pPr/>
              <a:t>11</a:t>
            </a:fld>
            <a:endParaRPr lang="en-US"/>
          </a:p>
        </p:txBody>
      </p:sp>
    </p:spTree>
    <p:extLst>
      <p:ext uri="{BB962C8B-B14F-4D97-AF65-F5344CB8AC3E}">
        <p14:creationId xmlns:p14="http://schemas.microsoft.com/office/powerpoint/2010/main" val="27256756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02A1E96-D593-4FEC-AE58-616390FEB82D}" type="slidenum">
              <a:rPr lang="en-US" smtClean="0"/>
              <a:pPr/>
              <a:t>12</a:t>
            </a:fld>
            <a:endParaRPr lang="en-US"/>
          </a:p>
        </p:txBody>
      </p:sp>
    </p:spTree>
    <p:extLst>
      <p:ext uri="{BB962C8B-B14F-4D97-AF65-F5344CB8AC3E}">
        <p14:creationId xmlns:p14="http://schemas.microsoft.com/office/powerpoint/2010/main" val="33070100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02A1E96-D593-4FEC-AE58-616390FEB82D}" type="slidenum">
              <a:rPr lang="en-US" smtClean="0"/>
              <a:pPr/>
              <a:t>13</a:t>
            </a:fld>
            <a:endParaRPr lang="en-US"/>
          </a:p>
        </p:txBody>
      </p:sp>
    </p:spTree>
    <p:extLst>
      <p:ext uri="{BB962C8B-B14F-4D97-AF65-F5344CB8AC3E}">
        <p14:creationId xmlns:p14="http://schemas.microsoft.com/office/powerpoint/2010/main" val="25426961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02A1E96-D593-4FEC-AE58-616390FEB82D}" type="slidenum">
              <a:rPr lang="en-US" smtClean="0"/>
              <a:pPr/>
              <a:t>14</a:t>
            </a:fld>
            <a:endParaRPr lang="en-US"/>
          </a:p>
        </p:txBody>
      </p:sp>
    </p:spTree>
    <p:extLst>
      <p:ext uri="{BB962C8B-B14F-4D97-AF65-F5344CB8AC3E}">
        <p14:creationId xmlns:p14="http://schemas.microsoft.com/office/powerpoint/2010/main" val="2555450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02A1E96-D593-4FEC-AE58-616390FEB82D}" type="slidenum">
              <a:rPr lang="en-US" smtClean="0"/>
              <a:pPr/>
              <a:t>15</a:t>
            </a:fld>
            <a:endParaRPr lang="en-US"/>
          </a:p>
        </p:txBody>
      </p:sp>
    </p:spTree>
    <p:extLst>
      <p:ext uri="{BB962C8B-B14F-4D97-AF65-F5344CB8AC3E}">
        <p14:creationId xmlns:p14="http://schemas.microsoft.com/office/powerpoint/2010/main" val="42342487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02A1E96-D593-4FEC-AE58-616390FEB82D}" type="slidenum">
              <a:rPr lang="en-US" smtClean="0"/>
              <a:pPr/>
              <a:t>16</a:t>
            </a:fld>
            <a:endParaRPr lang="en-US"/>
          </a:p>
        </p:txBody>
      </p:sp>
    </p:spTree>
    <p:extLst>
      <p:ext uri="{BB962C8B-B14F-4D97-AF65-F5344CB8AC3E}">
        <p14:creationId xmlns:p14="http://schemas.microsoft.com/office/powerpoint/2010/main" val="359007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02A1E96-D593-4FEC-AE58-616390FEB82D}" type="slidenum">
              <a:rPr lang="en-US" smtClean="0"/>
              <a:pPr/>
              <a:t>17</a:t>
            </a:fld>
            <a:endParaRPr lang="en-US"/>
          </a:p>
        </p:txBody>
      </p:sp>
    </p:spTree>
    <p:extLst>
      <p:ext uri="{BB962C8B-B14F-4D97-AF65-F5344CB8AC3E}">
        <p14:creationId xmlns:p14="http://schemas.microsoft.com/office/powerpoint/2010/main" val="40815514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02A1E96-D593-4FEC-AE58-616390FEB82D}" type="slidenum">
              <a:rPr lang="en-US" smtClean="0"/>
              <a:pPr/>
              <a:t>18</a:t>
            </a:fld>
            <a:endParaRPr lang="en-US"/>
          </a:p>
        </p:txBody>
      </p:sp>
    </p:spTree>
    <p:extLst>
      <p:ext uri="{BB962C8B-B14F-4D97-AF65-F5344CB8AC3E}">
        <p14:creationId xmlns:p14="http://schemas.microsoft.com/office/powerpoint/2010/main" val="18244103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02A1E96-D593-4FEC-AE58-616390FEB82D}" type="slidenum">
              <a:rPr lang="en-US" smtClean="0"/>
              <a:pPr/>
              <a:t>19</a:t>
            </a:fld>
            <a:endParaRPr lang="en-US"/>
          </a:p>
        </p:txBody>
      </p:sp>
    </p:spTree>
    <p:extLst>
      <p:ext uri="{BB962C8B-B14F-4D97-AF65-F5344CB8AC3E}">
        <p14:creationId xmlns:p14="http://schemas.microsoft.com/office/powerpoint/2010/main" val="28423465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02A1E96-D593-4FEC-AE58-616390FEB82D}" type="slidenum">
              <a:rPr lang="en-US" smtClean="0"/>
              <a:pPr/>
              <a:t>2</a:t>
            </a:fld>
            <a:endParaRPr lang="en-US"/>
          </a:p>
        </p:txBody>
      </p:sp>
    </p:spTree>
    <p:extLst>
      <p:ext uri="{BB962C8B-B14F-4D97-AF65-F5344CB8AC3E}">
        <p14:creationId xmlns:p14="http://schemas.microsoft.com/office/powerpoint/2010/main" val="200324880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02A1E96-D593-4FEC-AE58-616390FEB82D}" type="slidenum">
              <a:rPr lang="en-US" smtClean="0"/>
              <a:pPr/>
              <a:t>20</a:t>
            </a:fld>
            <a:endParaRPr lang="en-US"/>
          </a:p>
        </p:txBody>
      </p:sp>
    </p:spTree>
    <p:extLst>
      <p:ext uri="{BB962C8B-B14F-4D97-AF65-F5344CB8AC3E}">
        <p14:creationId xmlns:p14="http://schemas.microsoft.com/office/powerpoint/2010/main" val="108113836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02A1E96-D593-4FEC-AE58-616390FEB82D}" type="slidenum">
              <a:rPr lang="en-US" smtClean="0"/>
              <a:pPr/>
              <a:t>21</a:t>
            </a:fld>
            <a:endParaRPr lang="en-US"/>
          </a:p>
        </p:txBody>
      </p:sp>
    </p:spTree>
    <p:extLst>
      <p:ext uri="{BB962C8B-B14F-4D97-AF65-F5344CB8AC3E}">
        <p14:creationId xmlns:p14="http://schemas.microsoft.com/office/powerpoint/2010/main" val="9625941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02A1E96-D593-4FEC-AE58-616390FEB82D}" type="slidenum">
              <a:rPr lang="en-US" smtClean="0"/>
              <a:pPr/>
              <a:t>22</a:t>
            </a:fld>
            <a:endParaRPr lang="en-US"/>
          </a:p>
        </p:txBody>
      </p:sp>
    </p:spTree>
    <p:extLst>
      <p:ext uri="{BB962C8B-B14F-4D97-AF65-F5344CB8AC3E}">
        <p14:creationId xmlns:p14="http://schemas.microsoft.com/office/powerpoint/2010/main" val="383129422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02A1E96-D593-4FEC-AE58-616390FEB82D}" type="slidenum">
              <a:rPr lang="en-US" smtClean="0"/>
              <a:pPr/>
              <a:t>23</a:t>
            </a:fld>
            <a:endParaRPr lang="en-US"/>
          </a:p>
        </p:txBody>
      </p:sp>
    </p:spTree>
    <p:extLst>
      <p:ext uri="{BB962C8B-B14F-4D97-AF65-F5344CB8AC3E}">
        <p14:creationId xmlns:p14="http://schemas.microsoft.com/office/powerpoint/2010/main" val="128673721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02A1E96-D593-4FEC-AE58-616390FEB82D}" type="slidenum">
              <a:rPr lang="en-US" smtClean="0"/>
              <a:pPr/>
              <a:t>24</a:t>
            </a:fld>
            <a:endParaRPr lang="en-US"/>
          </a:p>
        </p:txBody>
      </p:sp>
    </p:spTree>
    <p:extLst>
      <p:ext uri="{BB962C8B-B14F-4D97-AF65-F5344CB8AC3E}">
        <p14:creationId xmlns:p14="http://schemas.microsoft.com/office/powerpoint/2010/main" val="275096299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02A1E96-D593-4FEC-AE58-616390FEB82D}" type="slidenum">
              <a:rPr lang="en-US" smtClean="0"/>
              <a:pPr/>
              <a:t>25</a:t>
            </a:fld>
            <a:endParaRPr lang="en-US"/>
          </a:p>
        </p:txBody>
      </p:sp>
    </p:spTree>
    <p:extLst>
      <p:ext uri="{BB962C8B-B14F-4D97-AF65-F5344CB8AC3E}">
        <p14:creationId xmlns:p14="http://schemas.microsoft.com/office/powerpoint/2010/main" val="195881176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02A1E96-D593-4FEC-AE58-616390FEB82D}" type="slidenum">
              <a:rPr lang="en-US" smtClean="0"/>
              <a:pPr/>
              <a:t>26</a:t>
            </a:fld>
            <a:endParaRPr lang="en-US"/>
          </a:p>
        </p:txBody>
      </p:sp>
    </p:spTree>
    <p:extLst>
      <p:ext uri="{BB962C8B-B14F-4D97-AF65-F5344CB8AC3E}">
        <p14:creationId xmlns:p14="http://schemas.microsoft.com/office/powerpoint/2010/main" val="363793812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02A1E96-D593-4FEC-AE58-616390FEB82D}" type="slidenum">
              <a:rPr lang="en-US" smtClean="0"/>
              <a:pPr/>
              <a:t>27</a:t>
            </a:fld>
            <a:endParaRPr lang="en-US"/>
          </a:p>
        </p:txBody>
      </p:sp>
    </p:spTree>
    <p:extLst>
      <p:ext uri="{BB962C8B-B14F-4D97-AF65-F5344CB8AC3E}">
        <p14:creationId xmlns:p14="http://schemas.microsoft.com/office/powerpoint/2010/main" val="426030460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02A1E96-D593-4FEC-AE58-616390FEB82D}" type="slidenum">
              <a:rPr lang="en-US" smtClean="0"/>
              <a:pPr/>
              <a:t>28</a:t>
            </a:fld>
            <a:endParaRPr lang="en-US"/>
          </a:p>
        </p:txBody>
      </p:sp>
    </p:spTree>
    <p:extLst>
      <p:ext uri="{BB962C8B-B14F-4D97-AF65-F5344CB8AC3E}">
        <p14:creationId xmlns:p14="http://schemas.microsoft.com/office/powerpoint/2010/main" val="366620643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02A1E96-D593-4FEC-AE58-616390FEB82D}" type="slidenum">
              <a:rPr lang="en-US" smtClean="0"/>
              <a:pPr/>
              <a:t>29</a:t>
            </a:fld>
            <a:endParaRPr lang="en-US"/>
          </a:p>
        </p:txBody>
      </p:sp>
    </p:spTree>
    <p:extLst>
      <p:ext uri="{BB962C8B-B14F-4D97-AF65-F5344CB8AC3E}">
        <p14:creationId xmlns:p14="http://schemas.microsoft.com/office/powerpoint/2010/main" val="39246035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02A1E96-D593-4FEC-AE58-616390FEB82D}" type="slidenum">
              <a:rPr lang="en-US" smtClean="0"/>
              <a:pPr/>
              <a:t>3</a:t>
            </a:fld>
            <a:endParaRPr lang="en-US"/>
          </a:p>
        </p:txBody>
      </p:sp>
    </p:spTree>
    <p:extLst>
      <p:ext uri="{BB962C8B-B14F-4D97-AF65-F5344CB8AC3E}">
        <p14:creationId xmlns:p14="http://schemas.microsoft.com/office/powerpoint/2010/main" val="134490563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02A1E96-D593-4FEC-AE58-616390FEB82D}" type="slidenum">
              <a:rPr lang="en-US" smtClean="0"/>
              <a:pPr/>
              <a:t>30</a:t>
            </a:fld>
            <a:endParaRPr lang="en-US"/>
          </a:p>
        </p:txBody>
      </p:sp>
    </p:spTree>
    <p:extLst>
      <p:ext uri="{BB962C8B-B14F-4D97-AF65-F5344CB8AC3E}">
        <p14:creationId xmlns:p14="http://schemas.microsoft.com/office/powerpoint/2010/main" val="362103575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02A1E96-D593-4FEC-AE58-616390FEB82D}" type="slidenum">
              <a:rPr lang="en-US" smtClean="0"/>
              <a:pPr/>
              <a:t>31</a:t>
            </a:fld>
            <a:endParaRPr lang="en-US"/>
          </a:p>
        </p:txBody>
      </p:sp>
    </p:spTree>
    <p:extLst>
      <p:ext uri="{BB962C8B-B14F-4D97-AF65-F5344CB8AC3E}">
        <p14:creationId xmlns:p14="http://schemas.microsoft.com/office/powerpoint/2010/main" val="404475501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02A1E96-D593-4FEC-AE58-616390FEB82D}" type="slidenum">
              <a:rPr lang="en-US" smtClean="0"/>
              <a:pPr/>
              <a:t>32</a:t>
            </a:fld>
            <a:endParaRPr lang="en-US"/>
          </a:p>
        </p:txBody>
      </p:sp>
    </p:spTree>
    <p:extLst>
      <p:ext uri="{BB962C8B-B14F-4D97-AF65-F5344CB8AC3E}">
        <p14:creationId xmlns:p14="http://schemas.microsoft.com/office/powerpoint/2010/main" val="146703881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02A1E96-D593-4FEC-AE58-616390FEB82D}" type="slidenum">
              <a:rPr lang="en-US" smtClean="0"/>
              <a:pPr/>
              <a:t>33</a:t>
            </a:fld>
            <a:endParaRPr lang="en-US"/>
          </a:p>
        </p:txBody>
      </p:sp>
    </p:spTree>
    <p:extLst>
      <p:ext uri="{BB962C8B-B14F-4D97-AF65-F5344CB8AC3E}">
        <p14:creationId xmlns:p14="http://schemas.microsoft.com/office/powerpoint/2010/main" val="422654517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02A1E96-D593-4FEC-AE58-616390FEB82D}" type="slidenum">
              <a:rPr lang="en-US" smtClean="0"/>
              <a:pPr/>
              <a:t>34</a:t>
            </a:fld>
            <a:endParaRPr lang="en-US"/>
          </a:p>
        </p:txBody>
      </p:sp>
    </p:spTree>
    <p:extLst>
      <p:ext uri="{BB962C8B-B14F-4D97-AF65-F5344CB8AC3E}">
        <p14:creationId xmlns:p14="http://schemas.microsoft.com/office/powerpoint/2010/main" val="291300117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02A1E96-D593-4FEC-AE58-616390FEB82D}" type="slidenum">
              <a:rPr lang="en-US" smtClean="0"/>
              <a:pPr/>
              <a:t>35</a:t>
            </a:fld>
            <a:endParaRPr lang="en-US"/>
          </a:p>
        </p:txBody>
      </p:sp>
    </p:spTree>
    <p:extLst>
      <p:ext uri="{BB962C8B-B14F-4D97-AF65-F5344CB8AC3E}">
        <p14:creationId xmlns:p14="http://schemas.microsoft.com/office/powerpoint/2010/main" val="357421123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02A1E96-D593-4FEC-AE58-616390FEB82D}" type="slidenum">
              <a:rPr lang="en-US" smtClean="0"/>
              <a:pPr/>
              <a:t>36</a:t>
            </a:fld>
            <a:endParaRPr lang="en-US"/>
          </a:p>
        </p:txBody>
      </p:sp>
    </p:spTree>
    <p:extLst>
      <p:ext uri="{BB962C8B-B14F-4D97-AF65-F5344CB8AC3E}">
        <p14:creationId xmlns:p14="http://schemas.microsoft.com/office/powerpoint/2010/main" val="398421897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02A1E96-D593-4FEC-AE58-616390FEB82D}" type="slidenum">
              <a:rPr lang="en-US" smtClean="0"/>
              <a:pPr/>
              <a:t>37</a:t>
            </a:fld>
            <a:endParaRPr lang="en-US"/>
          </a:p>
        </p:txBody>
      </p:sp>
    </p:spTree>
    <p:extLst>
      <p:ext uri="{BB962C8B-B14F-4D97-AF65-F5344CB8AC3E}">
        <p14:creationId xmlns:p14="http://schemas.microsoft.com/office/powerpoint/2010/main" val="138787151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02A1E96-D593-4FEC-AE58-616390FEB82D}" type="slidenum">
              <a:rPr lang="en-US" smtClean="0"/>
              <a:pPr/>
              <a:t>38</a:t>
            </a:fld>
            <a:endParaRPr lang="en-US"/>
          </a:p>
        </p:txBody>
      </p:sp>
    </p:spTree>
    <p:extLst>
      <p:ext uri="{BB962C8B-B14F-4D97-AF65-F5344CB8AC3E}">
        <p14:creationId xmlns:p14="http://schemas.microsoft.com/office/powerpoint/2010/main" val="317231270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02A1E96-D593-4FEC-AE58-616390FEB82D}" type="slidenum">
              <a:rPr lang="en-US" smtClean="0"/>
              <a:pPr/>
              <a:t>39</a:t>
            </a:fld>
            <a:endParaRPr lang="en-US"/>
          </a:p>
        </p:txBody>
      </p:sp>
    </p:spTree>
    <p:extLst>
      <p:ext uri="{BB962C8B-B14F-4D97-AF65-F5344CB8AC3E}">
        <p14:creationId xmlns:p14="http://schemas.microsoft.com/office/powerpoint/2010/main" val="40770079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02A1E96-D593-4FEC-AE58-616390FEB82D}" type="slidenum">
              <a:rPr lang="en-US" smtClean="0"/>
              <a:pPr/>
              <a:t>4</a:t>
            </a:fld>
            <a:endParaRPr lang="en-US"/>
          </a:p>
        </p:txBody>
      </p:sp>
    </p:spTree>
    <p:extLst>
      <p:ext uri="{BB962C8B-B14F-4D97-AF65-F5344CB8AC3E}">
        <p14:creationId xmlns:p14="http://schemas.microsoft.com/office/powerpoint/2010/main" val="230594795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02A1E96-D593-4FEC-AE58-616390FEB82D}" type="slidenum">
              <a:rPr lang="en-US" smtClean="0"/>
              <a:pPr/>
              <a:t>40</a:t>
            </a:fld>
            <a:endParaRPr lang="en-US"/>
          </a:p>
        </p:txBody>
      </p:sp>
    </p:spTree>
    <p:extLst>
      <p:ext uri="{BB962C8B-B14F-4D97-AF65-F5344CB8AC3E}">
        <p14:creationId xmlns:p14="http://schemas.microsoft.com/office/powerpoint/2010/main" val="202347301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02A1E96-D593-4FEC-AE58-616390FEB82D}" type="slidenum">
              <a:rPr lang="en-US" smtClean="0"/>
              <a:pPr/>
              <a:t>41</a:t>
            </a:fld>
            <a:endParaRPr lang="en-US"/>
          </a:p>
        </p:txBody>
      </p:sp>
    </p:spTree>
    <p:extLst>
      <p:ext uri="{BB962C8B-B14F-4D97-AF65-F5344CB8AC3E}">
        <p14:creationId xmlns:p14="http://schemas.microsoft.com/office/powerpoint/2010/main" val="210334060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02A1E96-D593-4FEC-AE58-616390FEB82D}" type="slidenum">
              <a:rPr lang="en-US" smtClean="0"/>
              <a:pPr/>
              <a:t>42</a:t>
            </a:fld>
            <a:endParaRPr lang="en-US"/>
          </a:p>
        </p:txBody>
      </p:sp>
    </p:spTree>
    <p:extLst>
      <p:ext uri="{BB962C8B-B14F-4D97-AF65-F5344CB8AC3E}">
        <p14:creationId xmlns:p14="http://schemas.microsoft.com/office/powerpoint/2010/main" val="62451337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02A1E96-D593-4FEC-AE58-616390FEB82D}" type="slidenum">
              <a:rPr lang="en-US" smtClean="0"/>
              <a:pPr/>
              <a:t>43</a:t>
            </a:fld>
            <a:endParaRPr lang="en-US"/>
          </a:p>
        </p:txBody>
      </p:sp>
    </p:spTree>
    <p:extLst>
      <p:ext uri="{BB962C8B-B14F-4D97-AF65-F5344CB8AC3E}">
        <p14:creationId xmlns:p14="http://schemas.microsoft.com/office/powerpoint/2010/main" val="9396103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02A1E96-D593-4FEC-AE58-616390FEB82D}" type="slidenum">
              <a:rPr lang="en-US" smtClean="0"/>
              <a:pPr/>
              <a:t>44</a:t>
            </a:fld>
            <a:endParaRPr lang="en-US"/>
          </a:p>
        </p:txBody>
      </p:sp>
    </p:spTree>
    <p:extLst>
      <p:ext uri="{BB962C8B-B14F-4D97-AF65-F5344CB8AC3E}">
        <p14:creationId xmlns:p14="http://schemas.microsoft.com/office/powerpoint/2010/main" val="319460806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02A1E96-D593-4FEC-AE58-616390FEB82D}" type="slidenum">
              <a:rPr lang="en-US" smtClean="0"/>
              <a:pPr/>
              <a:t>45</a:t>
            </a:fld>
            <a:endParaRPr lang="en-US"/>
          </a:p>
        </p:txBody>
      </p:sp>
    </p:spTree>
    <p:extLst>
      <p:ext uri="{BB962C8B-B14F-4D97-AF65-F5344CB8AC3E}">
        <p14:creationId xmlns:p14="http://schemas.microsoft.com/office/powerpoint/2010/main" val="250987586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02A1E96-D593-4FEC-AE58-616390FEB82D}" type="slidenum">
              <a:rPr lang="en-US" smtClean="0"/>
              <a:pPr/>
              <a:t>46</a:t>
            </a:fld>
            <a:endParaRPr lang="en-US"/>
          </a:p>
        </p:txBody>
      </p:sp>
    </p:spTree>
    <p:extLst>
      <p:ext uri="{BB962C8B-B14F-4D97-AF65-F5344CB8AC3E}">
        <p14:creationId xmlns:p14="http://schemas.microsoft.com/office/powerpoint/2010/main" val="131075369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02A1E96-D593-4FEC-AE58-616390FEB82D}" type="slidenum">
              <a:rPr lang="en-US" smtClean="0"/>
              <a:pPr/>
              <a:t>47</a:t>
            </a:fld>
            <a:endParaRPr lang="en-US"/>
          </a:p>
        </p:txBody>
      </p:sp>
    </p:spTree>
    <p:extLst>
      <p:ext uri="{BB962C8B-B14F-4D97-AF65-F5344CB8AC3E}">
        <p14:creationId xmlns:p14="http://schemas.microsoft.com/office/powerpoint/2010/main" val="151593578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02A1E96-D593-4FEC-AE58-616390FEB82D}" type="slidenum">
              <a:rPr lang="en-US" smtClean="0"/>
              <a:pPr/>
              <a:t>48</a:t>
            </a:fld>
            <a:endParaRPr lang="en-US"/>
          </a:p>
        </p:txBody>
      </p:sp>
    </p:spTree>
    <p:extLst>
      <p:ext uri="{BB962C8B-B14F-4D97-AF65-F5344CB8AC3E}">
        <p14:creationId xmlns:p14="http://schemas.microsoft.com/office/powerpoint/2010/main" val="300945519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02A1E96-D593-4FEC-AE58-616390FEB82D}" type="slidenum">
              <a:rPr lang="en-US" smtClean="0"/>
              <a:pPr/>
              <a:t>49</a:t>
            </a:fld>
            <a:endParaRPr lang="en-US"/>
          </a:p>
        </p:txBody>
      </p:sp>
    </p:spTree>
    <p:extLst>
      <p:ext uri="{BB962C8B-B14F-4D97-AF65-F5344CB8AC3E}">
        <p14:creationId xmlns:p14="http://schemas.microsoft.com/office/powerpoint/2010/main" val="37990264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02A1E96-D593-4FEC-AE58-616390FEB82D}" type="slidenum">
              <a:rPr lang="en-US" smtClean="0"/>
              <a:pPr/>
              <a:t>5</a:t>
            </a:fld>
            <a:endParaRPr lang="en-US"/>
          </a:p>
        </p:txBody>
      </p:sp>
    </p:spTree>
    <p:extLst>
      <p:ext uri="{BB962C8B-B14F-4D97-AF65-F5344CB8AC3E}">
        <p14:creationId xmlns:p14="http://schemas.microsoft.com/office/powerpoint/2010/main" val="226960897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02A1E96-D593-4FEC-AE58-616390FEB82D}" type="slidenum">
              <a:rPr lang="en-US" smtClean="0"/>
              <a:pPr/>
              <a:t>50</a:t>
            </a:fld>
            <a:endParaRPr lang="en-US"/>
          </a:p>
        </p:txBody>
      </p:sp>
    </p:spTree>
    <p:extLst>
      <p:ext uri="{BB962C8B-B14F-4D97-AF65-F5344CB8AC3E}">
        <p14:creationId xmlns:p14="http://schemas.microsoft.com/office/powerpoint/2010/main" val="304914562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02A1E96-D593-4FEC-AE58-616390FEB82D}" type="slidenum">
              <a:rPr lang="en-US" smtClean="0"/>
              <a:pPr/>
              <a:t>51</a:t>
            </a:fld>
            <a:endParaRPr lang="en-US"/>
          </a:p>
        </p:txBody>
      </p:sp>
    </p:spTree>
    <p:extLst>
      <p:ext uri="{BB962C8B-B14F-4D97-AF65-F5344CB8AC3E}">
        <p14:creationId xmlns:p14="http://schemas.microsoft.com/office/powerpoint/2010/main" val="265636833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02A1E96-D593-4FEC-AE58-616390FEB82D}" type="slidenum">
              <a:rPr lang="en-US" smtClean="0"/>
              <a:pPr/>
              <a:t>52</a:t>
            </a:fld>
            <a:endParaRPr lang="en-US"/>
          </a:p>
        </p:txBody>
      </p:sp>
    </p:spTree>
    <p:extLst>
      <p:ext uri="{BB962C8B-B14F-4D97-AF65-F5344CB8AC3E}">
        <p14:creationId xmlns:p14="http://schemas.microsoft.com/office/powerpoint/2010/main" val="54621706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02A1E96-D593-4FEC-AE58-616390FEB82D}" type="slidenum">
              <a:rPr lang="en-US" smtClean="0"/>
              <a:pPr/>
              <a:t>53</a:t>
            </a:fld>
            <a:endParaRPr lang="en-US"/>
          </a:p>
        </p:txBody>
      </p:sp>
    </p:spTree>
    <p:extLst>
      <p:ext uri="{BB962C8B-B14F-4D97-AF65-F5344CB8AC3E}">
        <p14:creationId xmlns:p14="http://schemas.microsoft.com/office/powerpoint/2010/main" val="279861080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02A1E96-D593-4FEC-AE58-616390FEB82D}" type="slidenum">
              <a:rPr lang="en-US" smtClean="0"/>
              <a:pPr/>
              <a:t>54</a:t>
            </a:fld>
            <a:endParaRPr lang="en-US"/>
          </a:p>
        </p:txBody>
      </p:sp>
    </p:spTree>
    <p:extLst>
      <p:ext uri="{BB962C8B-B14F-4D97-AF65-F5344CB8AC3E}">
        <p14:creationId xmlns:p14="http://schemas.microsoft.com/office/powerpoint/2010/main" val="353554288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02A1E96-D593-4FEC-AE58-616390FEB82D}" type="slidenum">
              <a:rPr lang="en-US" smtClean="0"/>
              <a:pPr/>
              <a:t>55</a:t>
            </a:fld>
            <a:endParaRPr lang="en-US"/>
          </a:p>
        </p:txBody>
      </p:sp>
    </p:spTree>
    <p:extLst>
      <p:ext uri="{BB962C8B-B14F-4D97-AF65-F5344CB8AC3E}">
        <p14:creationId xmlns:p14="http://schemas.microsoft.com/office/powerpoint/2010/main" val="348327100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02A1E96-D593-4FEC-AE58-616390FEB82D}" type="slidenum">
              <a:rPr lang="en-US" smtClean="0"/>
              <a:pPr/>
              <a:t>56</a:t>
            </a:fld>
            <a:endParaRPr lang="en-US"/>
          </a:p>
        </p:txBody>
      </p:sp>
    </p:spTree>
    <p:extLst>
      <p:ext uri="{BB962C8B-B14F-4D97-AF65-F5344CB8AC3E}">
        <p14:creationId xmlns:p14="http://schemas.microsoft.com/office/powerpoint/2010/main" val="160950412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02A1E96-D593-4FEC-AE58-616390FEB82D}" type="slidenum">
              <a:rPr lang="en-US" smtClean="0"/>
              <a:pPr/>
              <a:t>57</a:t>
            </a:fld>
            <a:endParaRPr lang="en-US"/>
          </a:p>
        </p:txBody>
      </p:sp>
    </p:spTree>
    <p:extLst>
      <p:ext uri="{BB962C8B-B14F-4D97-AF65-F5344CB8AC3E}">
        <p14:creationId xmlns:p14="http://schemas.microsoft.com/office/powerpoint/2010/main" val="358211000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02A1E96-D593-4FEC-AE58-616390FEB82D}" type="slidenum">
              <a:rPr lang="en-US" smtClean="0"/>
              <a:pPr/>
              <a:t>58</a:t>
            </a:fld>
            <a:endParaRPr lang="en-US"/>
          </a:p>
        </p:txBody>
      </p:sp>
    </p:spTree>
    <p:extLst>
      <p:ext uri="{BB962C8B-B14F-4D97-AF65-F5344CB8AC3E}">
        <p14:creationId xmlns:p14="http://schemas.microsoft.com/office/powerpoint/2010/main" val="26059587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02A1E96-D593-4FEC-AE58-616390FEB82D}" type="slidenum">
              <a:rPr lang="en-US" smtClean="0"/>
              <a:pPr/>
              <a:t>59</a:t>
            </a:fld>
            <a:endParaRPr lang="en-US"/>
          </a:p>
        </p:txBody>
      </p:sp>
    </p:spTree>
    <p:extLst>
      <p:ext uri="{BB962C8B-B14F-4D97-AF65-F5344CB8AC3E}">
        <p14:creationId xmlns:p14="http://schemas.microsoft.com/office/powerpoint/2010/main" val="28501455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02A1E96-D593-4FEC-AE58-616390FEB82D}" type="slidenum">
              <a:rPr lang="en-US" smtClean="0"/>
              <a:pPr/>
              <a:t>6</a:t>
            </a:fld>
            <a:endParaRPr lang="en-US"/>
          </a:p>
        </p:txBody>
      </p:sp>
    </p:spTree>
    <p:extLst>
      <p:ext uri="{BB962C8B-B14F-4D97-AF65-F5344CB8AC3E}">
        <p14:creationId xmlns:p14="http://schemas.microsoft.com/office/powerpoint/2010/main" val="247399230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02A1E96-D593-4FEC-AE58-616390FEB82D}" type="slidenum">
              <a:rPr lang="en-US" smtClean="0"/>
              <a:pPr/>
              <a:t>60</a:t>
            </a:fld>
            <a:endParaRPr lang="en-US"/>
          </a:p>
        </p:txBody>
      </p:sp>
    </p:spTree>
    <p:extLst>
      <p:ext uri="{BB962C8B-B14F-4D97-AF65-F5344CB8AC3E}">
        <p14:creationId xmlns:p14="http://schemas.microsoft.com/office/powerpoint/2010/main" val="357926297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02A1E96-D593-4FEC-AE58-616390FEB82D}" type="slidenum">
              <a:rPr lang="en-US" smtClean="0"/>
              <a:pPr/>
              <a:t>61</a:t>
            </a:fld>
            <a:endParaRPr lang="en-US"/>
          </a:p>
        </p:txBody>
      </p:sp>
    </p:spTree>
    <p:extLst>
      <p:ext uri="{BB962C8B-B14F-4D97-AF65-F5344CB8AC3E}">
        <p14:creationId xmlns:p14="http://schemas.microsoft.com/office/powerpoint/2010/main" val="371183343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02A1E96-D593-4FEC-AE58-616390FEB82D}" type="slidenum">
              <a:rPr lang="en-US" smtClean="0"/>
              <a:pPr/>
              <a:t>62</a:t>
            </a:fld>
            <a:endParaRPr lang="en-US"/>
          </a:p>
        </p:txBody>
      </p:sp>
    </p:spTree>
    <p:extLst>
      <p:ext uri="{BB962C8B-B14F-4D97-AF65-F5344CB8AC3E}">
        <p14:creationId xmlns:p14="http://schemas.microsoft.com/office/powerpoint/2010/main" val="40016476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02A1E96-D593-4FEC-AE58-616390FEB82D}" type="slidenum">
              <a:rPr lang="en-US" smtClean="0"/>
              <a:pPr/>
              <a:t>63</a:t>
            </a:fld>
            <a:endParaRPr lang="en-US"/>
          </a:p>
        </p:txBody>
      </p:sp>
    </p:spTree>
    <p:extLst>
      <p:ext uri="{BB962C8B-B14F-4D97-AF65-F5344CB8AC3E}">
        <p14:creationId xmlns:p14="http://schemas.microsoft.com/office/powerpoint/2010/main" val="147030500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02A1E96-D593-4FEC-AE58-616390FEB82D}" type="slidenum">
              <a:rPr lang="en-US" smtClean="0"/>
              <a:pPr/>
              <a:t>64</a:t>
            </a:fld>
            <a:endParaRPr lang="en-US"/>
          </a:p>
        </p:txBody>
      </p:sp>
    </p:spTree>
    <p:extLst>
      <p:ext uri="{BB962C8B-B14F-4D97-AF65-F5344CB8AC3E}">
        <p14:creationId xmlns:p14="http://schemas.microsoft.com/office/powerpoint/2010/main" val="54901553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02A1E96-D593-4FEC-AE58-616390FEB82D}" type="slidenum">
              <a:rPr lang="en-US" smtClean="0"/>
              <a:pPr/>
              <a:t>65</a:t>
            </a:fld>
            <a:endParaRPr lang="en-US"/>
          </a:p>
        </p:txBody>
      </p:sp>
    </p:spTree>
    <p:extLst>
      <p:ext uri="{BB962C8B-B14F-4D97-AF65-F5344CB8AC3E}">
        <p14:creationId xmlns:p14="http://schemas.microsoft.com/office/powerpoint/2010/main" val="113533295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02A1E96-D593-4FEC-AE58-616390FEB82D}" type="slidenum">
              <a:rPr lang="en-US" smtClean="0"/>
              <a:pPr/>
              <a:t>66</a:t>
            </a:fld>
            <a:endParaRPr lang="en-US"/>
          </a:p>
        </p:txBody>
      </p:sp>
    </p:spTree>
    <p:extLst>
      <p:ext uri="{BB962C8B-B14F-4D97-AF65-F5344CB8AC3E}">
        <p14:creationId xmlns:p14="http://schemas.microsoft.com/office/powerpoint/2010/main" val="320634626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02A1E96-D593-4FEC-AE58-616390FEB82D}" type="slidenum">
              <a:rPr lang="en-US" smtClean="0"/>
              <a:pPr/>
              <a:t>67</a:t>
            </a:fld>
            <a:endParaRPr lang="en-US"/>
          </a:p>
        </p:txBody>
      </p:sp>
    </p:spTree>
    <p:extLst>
      <p:ext uri="{BB962C8B-B14F-4D97-AF65-F5344CB8AC3E}">
        <p14:creationId xmlns:p14="http://schemas.microsoft.com/office/powerpoint/2010/main" val="49001044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02A1E96-D593-4FEC-AE58-616390FEB82D}" type="slidenum">
              <a:rPr lang="en-US" smtClean="0"/>
              <a:pPr/>
              <a:t>68</a:t>
            </a:fld>
            <a:endParaRPr lang="en-US"/>
          </a:p>
        </p:txBody>
      </p:sp>
    </p:spTree>
    <p:extLst>
      <p:ext uri="{BB962C8B-B14F-4D97-AF65-F5344CB8AC3E}">
        <p14:creationId xmlns:p14="http://schemas.microsoft.com/office/powerpoint/2010/main" val="3334604452"/>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02A1E96-D593-4FEC-AE58-616390FEB82D}" type="slidenum">
              <a:rPr lang="en-US" smtClean="0"/>
              <a:pPr/>
              <a:t>69</a:t>
            </a:fld>
            <a:endParaRPr lang="en-US"/>
          </a:p>
        </p:txBody>
      </p:sp>
    </p:spTree>
    <p:extLst>
      <p:ext uri="{BB962C8B-B14F-4D97-AF65-F5344CB8AC3E}">
        <p14:creationId xmlns:p14="http://schemas.microsoft.com/office/powerpoint/2010/main" val="3041519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02A1E96-D593-4FEC-AE58-616390FEB82D}" type="slidenum">
              <a:rPr lang="en-US" smtClean="0"/>
              <a:pPr/>
              <a:t>7</a:t>
            </a:fld>
            <a:endParaRPr lang="en-US"/>
          </a:p>
        </p:txBody>
      </p:sp>
    </p:spTree>
    <p:extLst>
      <p:ext uri="{BB962C8B-B14F-4D97-AF65-F5344CB8AC3E}">
        <p14:creationId xmlns:p14="http://schemas.microsoft.com/office/powerpoint/2010/main" val="88564105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02A1E96-D593-4FEC-AE58-616390FEB82D}" type="slidenum">
              <a:rPr lang="en-US" smtClean="0"/>
              <a:pPr/>
              <a:t>70</a:t>
            </a:fld>
            <a:endParaRPr lang="en-US"/>
          </a:p>
        </p:txBody>
      </p:sp>
    </p:spTree>
    <p:extLst>
      <p:ext uri="{BB962C8B-B14F-4D97-AF65-F5344CB8AC3E}">
        <p14:creationId xmlns:p14="http://schemas.microsoft.com/office/powerpoint/2010/main" val="3546139280"/>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02A1E96-D593-4FEC-AE58-616390FEB82D}" type="slidenum">
              <a:rPr lang="en-US" smtClean="0"/>
              <a:pPr/>
              <a:t>71</a:t>
            </a:fld>
            <a:endParaRPr lang="en-US"/>
          </a:p>
        </p:txBody>
      </p:sp>
    </p:spTree>
    <p:extLst>
      <p:ext uri="{BB962C8B-B14F-4D97-AF65-F5344CB8AC3E}">
        <p14:creationId xmlns:p14="http://schemas.microsoft.com/office/powerpoint/2010/main" val="215861492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02A1E96-D593-4FEC-AE58-616390FEB82D}" type="slidenum">
              <a:rPr lang="en-US" smtClean="0"/>
              <a:pPr/>
              <a:t>72</a:t>
            </a:fld>
            <a:endParaRPr lang="en-US"/>
          </a:p>
        </p:txBody>
      </p:sp>
    </p:spTree>
    <p:extLst>
      <p:ext uri="{BB962C8B-B14F-4D97-AF65-F5344CB8AC3E}">
        <p14:creationId xmlns:p14="http://schemas.microsoft.com/office/powerpoint/2010/main" val="2812250915"/>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02A1E96-D593-4FEC-AE58-616390FEB82D}" type="slidenum">
              <a:rPr lang="en-US" smtClean="0"/>
              <a:pPr/>
              <a:t>73</a:t>
            </a:fld>
            <a:endParaRPr lang="en-US"/>
          </a:p>
        </p:txBody>
      </p:sp>
    </p:spTree>
    <p:extLst>
      <p:ext uri="{BB962C8B-B14F-4D97-AF65-F5344CB8AC3E}">
        <p14:creationId xmlns:p14="http://schemas.microsoft.com/office/powerpoint/2010/main" val="2985137010"/>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02A1E96-D593-4FEC-AE58-616390FEB82D}" type="slidenum">
              <a:rPr lang="en-US" smtClean="0"/>
              <a:pPr/>
              <a:t>74</a:t>
            </a:fld>
            <a:endParaRPr lang="en-US"/>
          </a:p>
        </p:txBody>
      </p:sp>
    </p:spTree>
    <p:extLst>
      <p:ext uri="{BB962C8B-B14F-4D97-AF65-F5344CB8AC3E}">
        <p14:creationId xmlns:p14="http://schemas.microsoft.com/office/powerpoint/2010/main" val="1763656868"/>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02A1E96-D593-4FEC-AE58-616390FEB82D}" type="slidenum">
              <a:rPr lang="en-US" smtClean="0"/>
              <a:pPr/>
              <a:t>75</a:t>
            </a:fld>
            <a:endParaRPr lang="en-US"/>
          </a:p>
        </p:txBody>
      </p:sp>
    </p:spTree>
    <p:extLst>
      <p:ext uri="{BB962C8B-B14F-4D97-AF65-F5344CB8AC3E}">
        <p14:creationId xmlns:p14="http://schemas.microsoft.com/office/powerpoint/2010/main" val="3143606983"/>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02A1E96-D593-4FEC-AE58-616390FEB82D}" type="slidenum">
              <a:rPr lang="en-US" smtClean="0"/>
              <a:pPr/>
              <a:t>76</a:t>
            </a:fld>
            <a:endParaRPr lang="en-US"/>
          </a:p>
        </p:txBody>
      </p:sp>
    </p:spTree>
    <p:extLst>
      <p:ext uri="{BB962C8B-B14F-4D97-AF65-F5344CB8AC3E}">
        <p14:creationId xmlns:p14="http://schemas.microsoft.com/office/powerpoint/2010/main" val="2366438774"/>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02A1E96-D593-4FEC-AE58-616390FEB82D}" type="slidenum">
              <a:rPr lang="en-US" smtClean="0"/>
              <a:pPr/>
              <a:t>77</a:t>
            </a:fld>
            <a:endParaRPr lang="en-US"/>
          </a:p>
        </p:txBody>
      </p:sp>
    </p:spTree>
    <p:extLst>
      <p:ext uri="{BB962C8B-B14F-4D97-AF65-F5344CB8AC3E}">
        <p14:creationId xmlns:p14="http://schemas.microsoft.com/office/powerpoint/2010/main" val="41171382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02A1E96-D593-4FEC-AE58-616390FEB82D}" type="slidenum">
              <a:rPr lang="en-US" smtClean="0"/>
              <a:pPr/>
              <a:t>78</a:t>
            </a:fld>
            <a:endParaRPr lang="en-US"/>
          </a:p>
        </p:txBody>
      </p:sp>
    </p:spTree>
    <p:extLst>
      <p:ext uri="{BB962C8B-B14F-4D97-AF65-F5344CB8AC3E}">
        <p14:creationId xmlns:p14="http://schemas.microsoft.com/office/powerpoint/2010/main" val="1446537872"/>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02A1E96-D593-4FEC-AE58-616390FEB82D}" type="slidenum">
              <a:rPr lang="en-US" smtClean="0"/>
              <a:pPr/>
              <a:t>79</a:t>
            </a:fld>
            <a:endParaRPr lang="en-US"/>
          </a:p>
        </p:txBody>
      </p:sp>
    </p:spTree>
    <p:extLst>
      <p:ext uri="{BB962C8B-B14F-4D97-AF65-F5344CB8AC3E}">
        <p14:creationId xmlns:p14="http://schemas.microsoft.com/office/powerpoint/2010/main" val="41577453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02A1E96-D593-4FEC-AE58-616390FEB82D}" type="slidenum">
              <a:rPr lang="en-US" smtClean="0"/>
              <a:pPr/>
              <a:t>8</a:t>
            </a:fld>
            <a:endParaRPr lang="en-US"/>
          </a:p>
        </p:txBody>
      </p:sp>
    </p:spTree>
    <p:extLst>
      <p:ext uri="{BB962C8B-B14F-4D97-AF65-F5344CB8AC3E}">
        <p14:creationId xmlns:p14="http://schemas.microsoft.com/office/powerpoint/2010/main" val="3794674005"/>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02A1E96-D593-4FEC-AE58-616390FEB82D}" type="slidenum">
              <a:rPr lang="en-US" smtClean="0"/>
              <a:pPr/>
              <a:t>80</a:t>
            </a:fld>
            <a:endParaRPr lang="en-US"/>
          </a:p>
        </p:txBody>
      </p:sp>
    </p:spTree>
    <p:extLst>
      <p:ext uri="{BB962C8B-B14F-4D97-AF65-F5344CB8AC3E}">
        <p14:creationId xmlns:p14="http://schemas.microsoft.com/office/powerpoint/2010/main" val="505863917"/>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02A1E96-D593-4FEC-AE58-616390FEB82D}" type="slidenum">
              <a:rPr lang="en-US" smtClean="0"/>
              <a:pPr/>
              <a:t>81</a:t>
            </a:fld>
            <a:endParaRPr lang="en-US"/>
          </a:p>
        </p:txBody>
      </p:sp>
    </p:spTree>
    <p:extLst>
      <p:ext uri="{BB962C8B-B14F-4D97-AF65-F5344CB8AC3E}">
        <p14:creationId xmlns:p14="http://schemas.microsoft.com/office/powerpoint/2010/main" val="726349090"/>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02A1E96-D593-4FEC-AE58-616390FEB82D}" type="slidenum">
              <a:rPr lang="en-US" smtClean="0"/>
              <a:pPr/>
              <a:t>82</a:t>
            </a:fld>
            <a:endParaRPr lang="en-US"/>
          </a:p>
        </p:txBody>
      </p:sp>
    </p:spTree>
    <p:extLst>
      <p:ext uri="{BB962C8B-B14F-4D97-AF65-F5344CB8AC3E}">
        <p14:creationId xmlns:p14="http://schemas.microsoft.com/office/powerpoint/2010/main" val="332378344"/>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02A1E96-D593-4FEC-AE58-616390FEB82D}" type="slidenum">
              <a:rPr lang="en-US" smtClean="0"/>
              <a:pPr/>
              <a:t>83</a:t>
            </a:fld>
            <a:endParaRPr lang="en-US"/>
          </a:p>
        </p:txBody>
      </p:sp>
    </p:spTree>
    <p:extLst>
      <p:ext uri="{BB962C8B-B14F-4D97-AF65-F5344CB8AC3E}">
        <p14:creationId xmlns:p14="http://schemas.microsoft.com/office/powerpoint/2010/main" val="3070358732"/>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02A1E96-D593-4FEC-AE58-616390FEB82D}" type="slidenum">
              <a:rPr lang="en-US" smtClean="0"/>
              <a:pPr/>
              <a:t>84</a:t>
            </a:fld>
            <a:endParaRPr lang="en-US"/>
          </a:p>
        </p:txBody>
      </p:sp>
    </p:spTree>
    <p:extLst>
      <p:ext uri="{BB962C8B-B14F-4D97-AF65-F5344CB8AC3E}">
        <p14:creationId xmlns:p14="http://schemas.microsoft.com/office/powerpoint/2010/main" val="1076562542"/>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02A1E96-D593-4FEC-AE58-616390FEB82D}" type="slidenum">
              <a:rPr lang="en-US" smtClean="0"/>
              <a:pPr/>
              <a:t>85</a:t>
            </a:fld>
            <a:endParaRPr lang="en-US"/>
          </a:p>
        </p:txBody>
      </p:sp>
    </p:spTree>
    <p:extLst>
      <p:ext uri="{BB962C8B-B14F-4D97-AF65-F5344CB8AC3E}">
        <p14:creationId xmlns:p14="http://schemas.microsoft.com/office/powerpoint/2010/main" val="2896757942"/>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02A1E96-D593-4FEC-AE58-616390FEB82D}" type="slidenum">
              <a:rPr lang="en-US" smtClean="0"/>
              <a:pPr/>
              <a:t>86</a:t>
            </a:fld>
            <a:endParaRPr lang="en-US"/>
          </a:p>
        </p:txBody>
      </p:sp>
    </p:spTree>
    <p:extLst>
      <p:ext uri="{BB962C8B-B14F-4D97-AF65-F5344CB8AC3E}">
        <p14:creationId xmlns:p14="http://schemas.microsoft.com/office/powerpoint/2010/main" val="3596599491"/>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02A1E96-D593-4FEC-AE58-616390FEB82D}" type="slidenum">
              <a:rPr lang="en-US" smtClean="0"/>
              <a:pPr/>
              <a:t>87</a:t>
            </a:fld>
            <a:endParaRPr lang="en-US"/>
          </a:p>
        </p:txBody>
      </p:sp>
    </p:spTree>
    <p:extLst>
      <p:ext uri="{BB962C8B-B14F-4D97-AF65-F5344CB8AC3E}">
        <p14:creationId xmlns:p14="http://schemas.microsoft.com/office/powerpoint/2010/main" val="1556087544"/>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02A1E96-D593-4FEC-AE58-616390FEB82D}" type="slidenum">
              <a:rPr lang="en-US" smtClean="0"/>
              <a:pPr/>
              <a:t>88</a:t>
            </a:fld>
            <a:endParaRPr lang="en-US"/>
          </a:p>
        </p:txBody>
      </p:sp>
    </p:spTree>
    <p:extLst>
      <p:ext uri="{BB962C8B-B14F-4D97-AF65-F5344CB8AC3E}">
        <p14:creationId xmlns:p14="http://schemas.microsoft.com/office/powerpoint/2010/main" val="213709896"/>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02A1E96-D593-4FEC-AE58-616390FEB82D}" type="slidenum">
              <a:rPr lang="en-US" smtClean="0"/>
              <a:pPr/>
              <a:t>89</a:t>
            </a:fld>
            <a:endParaRPr lang="en-US"/>
          </a:p>
        </p:txBody>
      </p:sp>
    </p:spTree>
    <p:extLst>
      <p:ext uri="{BB962C8B-B14F-4D97-AF65-F5344CB8AC3E}">
        <p14:creationId xmlns:p14="http://schemas.microsoft.com/office/powerpoint/2010/main" val="28316436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02A1E96-D593-4FEC-AE58-616390FEB82D}" type="slidenum">
              <a:rPr lang="en-US" smtClean="0"/>
              <a:pPr/>
              <a:t>9</a:t>
            </a:fld>
            <a:endParaRPr lang="en-US"/>
          </a:p>
        </p:txBody>
      </p:sp>
    </p:spTree>
    <p:extLst>
      <p:ext uri="{BB962C8B-B14F-4D97-AF65-F5344CB8AC3E}">
        <p14:creationId xmlns:p14="http://schemas.microsoft.com/office/powerpoint/2010/main" val="3675591014"/>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02A1E96-D593-4FEC-AE58-616390FEB82D}" type="slidenum">
              <a:rPr lang="en-US" smtClean="0"/>
              <a:pPr/>
              <a:t>90</a:t>
            </a:fld>
            <a:endParaRPr lang="en-US"/>
          </a:p>
        </p:txBody>
      </p:sp>
    </p:spTree>
    <p:extLst>
      <p:ext uri="{BB962C8B-B14F-4D97-AF65-F5344CB8AC3E}">
        <p14:creationId xmlns:p14="http://schemas.microsoft.com/office/powerpoint/2010/main" val="19552465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426D03DB-3AC1-F34A-85F2-04C7306959A8}" type="datetimeFigureOut">
              <a:rPr lang="en-US" smtClean="0"/>
              <a:pPr/>
              <a:t>9/5/2024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135C50-F6F5-F241-9AFF-2793BAAD48C7}" type="slidenum">
              <a:rPr lang="en-US" smtClean="0"/>
              <a:pPr/>
              <a:t>‹#›</a:t>
            </a:fld>
            <a:endParaRPr lang="en-US"/>
          </a:p>
        </p:txBody>
      </p:sp>
    </p:spTree>
    <p:extLst>
      <p:ext uri="{BB962C8B-B14F-4D97-AF65-F5344CB8AC3E}">
        <p14:creationId xmlns:p14="http://schemas.microsoft.com/office/powerpoint/2010/main" val="17969522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26D03DB-3AC1-F34A-85F2-04C7306959A8}" type="datetimeFigureOut">
              <a:rPr lang="en-US" smtClean="0"/>
              <a:pPr/>
              <a:t>9/5/2024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135C50-F6F5-F241-9AFF-2793BAAD48C7}" type="slidenum">
              <a:rPr lang="en-US" smtClean="0"/>
              <a:pPr/>
              <a:t>‹#›</a:t>
            </a:fld>
            <a:endParaRPr lang="en-US"/>
          </a:p>
        </p:txBody>
      </p:sp>
    </p:spTree>
    <p:extLst>
      <p:ext uri="{BB962C8B-B14F-4D97-AF65-F5344CB8AC3E}">
        <p14:creationId xmlns:p14="http://schemas.microsoft.com/office/powerpoint/2010/main" val="28069971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26D03DB-3AC1-F34A-85F2-04C7306959A8}" type="datetimeFigureOut">
              <a:rPr lang="en-US" smtClean="0"/>
              <a:pPr/>
              <a:t>9/5/2024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135C50-F6F5-F241-9AFF-2793BAAD48C7}" type="slidenum">
              <a:rPr lang="en-US" smtClean="0"/>
              <a:pPr/>
              <a:t>‹#›</a:t>
            </a:fld>
            <a:endParaRPr lang="en-US"/>
          </a:p>
        </p:txBody>
      </p:sp>
    </p:spTree>
    <p:extLst>
      <p:ext uri="{BB962C8B-B14F-4D97-AF65-F5344CB8AC3E}">
        <p14:creationId xmlns:p14="http://schemas.microsoft.com/office/powerpoint/2010/main" val="28038802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26D03DB-3AC1-F34A-85F2-04C7306959A8}" type="datetimeFigureOut">
              <a:rPr lang="en-US" smtClean="0"/>
              <a:pPr/>
              <a:t>9/5/2024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135C50-F6F5-F241-9AFF-2793BAAD48C7}" type="slidenum">
              <a:rPr lang="en-US" smtClean="0"/>
              <a:pPr/>
              <a:t>‹#›</a:t>
            </a:fld>
            <a:endParaRPr lang="en-US"/>
          </a:p>
        </p:txBody>
      </p:sp>
    </p:spTree>
    <p:extLst>
      <p:ext uri="{BB962C8B-B14F-4D97-AF65-F5344CB8AC3E}">
        <p14:creationId xmlns:p14="http://schemas.microsoft.com/office/powerpoint/2010/main" val="25893826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26D03DB-3AC1-F34A-85F2-04C7306959A8}" type="datetimeFigureOut">
              <a:rPr lang="en-US" smtClean="0"/>
              <a:pPr/>
              <a:t>9/5/2024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135C50-F6F5-F241-9AFF-2793BAAD48C7}" type="slidenum">
              <a:rPr lang="en-US" smtClean="0"/>
              <a:pPr/>
              <a:t>‹#›</a:t>
            </a:fld>
            <a:endParaRPr lang="en-US"/>
          </a:p>
        </p:txBody>
      </p:sp>
    </p:spTree>
    <p:extLst>
      <p:ext uri="{BB962C8B-B14F-4D97-AF65-F5344CB8AC3E}">
        <p14:creationId xmlns:p14="http://schemas.microsoft.com/office/powerpoint/2010/main" val="10695118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426D03DB-3AC1-F34A-85F2-04C7306959A8}" type="datetimeFigureOut">
              <a:rPr lang="en-US" smtClean="0"/>
              <a:pPr/>
              <a:t>9/5/2024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F135C50-F6F5-F241-9AFF-2793BAAD48C7}" type="slidenum">
              <a:rPr lang="en-US" smtClean="0"/>
              <a:pPr/>
              <a:t>‹#›</a:t>
            </a:fld>
            <a:endParaRPr lang="en-US"/>
          </a:p>
        </p:txBody>
      </p:sp>
    </p:spTree>
    <p:extLst>
      <p:ext uri="{BB962C8B-B14F-4D97-AF65-F5344CB8AC3E}">
        <p14:creationId xmlns:p14="http://schemas.microsoft.com/office/powerpoint/2010/main" val="24029798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426D03DB-3AC1-F34A-85F2-04C7306959A8}" type="datetimeFigureOut">
              <a:rPr lang="en-US" smtClean="0"/>
              <a:pPr/>
              <a:t>9/5/2024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F135C50-F6F5-F241-9AFF-2793BAAD48C7}" type="slidenum">
              <a:rPr lang="en-US" smtClean="0"/>
              <a:pPr/>
              <a:t>‹#›</a:t>
            </a:fld>
            <a:endParaRPr lang="en-US"/>
          </a:p>
        </p:txBody>
      </p:sp>
    </p:spTree>
    <p:extLst>
      <p:ext uri="{BB962C8B-B14F-4D97-AF65-F5344CB8AC3E}">
        <p14:creationId xmlns:p14="http://schemas.microsoft.com/office/powerpoint/2010/main" val="34466765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426D03DB-3AC1-F34A-85F2-04C7306959A8}" type="datetimeFigureOut">
              <a:rPr lang="en-US" smtClean="0"/>
              <a:pPr/>
              <a:t>9/5/2024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F135C50-F6F5-F241-9AFF-2793BAAD48C7}" type="slidenum">
              <a:rPr lang="en-US" smtClean="0"/>
              <a:pPr/>
              <a:t>‹#›</a:t>
            </a:fld>
            <a:endParaRPr lang="en-US"/>
          </a:p>
        </p:txBody>
      </p:sp>
    </p:spTree>
    <p:extLst>
      <p:ext uri="{BB962C8B-B14F-4D97-AF65-F5344CB8AC3E}">
        <p14:creationId xmlns:p14="http://schemas.microsoft.com/office/powerpoint/2010/main" val="8242091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26D03DB-3AC1-F34A-85F2-04C7306959A8}" type="datetimeFigureOut">
              <a:rPr lang="en-US" smtClean="0"/>
              <a:pPr/>
              <a:t>9/5/2024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F135C50-F6F5-F241-9AFF-2793BAAD48C7}" type="slidenum">
              <a:rPr lang="en-US" smtClean="0"/>
              <a:pPr/>
              <a:t>‹#›</a:t>
            </a:fld>
            <a:endParaRPr lang="en-US"/>
          </a:p>
        </p:txBody>
      </p:sp>
    </p:spTree>
    <p:extLst>
      <p:ext uri="{BB962C8B-B14F-4D97-AF65-F5344CB8AC3E}">
        <p14:creationId xmlns:p14="http://schemas.microsoft.com/office/powerpoint/2010/main" val="22560928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26D03DB-3AC1-F34A-85F2-04C7306959A8}" type="datetimeFigureOut">
              <a:rPr lang="en-US" smtClean="0"/>
              <a:pPr/>
              <a:t>9/5/2024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F135C50-F6F5-F241-9AFF-2793BAAD48C7}" type="slidenum">
              <a:rPr lang="en-US" smtClean="0"/>
              <a:pPr/>
              <a:t>‹#›</a:t>
            </a:fld>
            <a:endParaRPr lang="en-US"/>
          </a:p>
        </p:txBody>
      </p:sp>
    </p:spTree>
    <p:extLst>
      <p:ext uri="{BB962C8B-B14F-4D97-AF65-F5344CB8AC3E}">
        <p14:creationId xmlns:p14="http://schemas.microsoft.com/office/powerpoint/2010/main" val="24397325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26D03DB-3AC1-F34A-85F2-04C7306959A8}" type="datetimeFigureOut">
              <a:rPr lang="en-US" smtClean="0"/>
              <a:pPr/>
              <a:t>9/5/2024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F135C50-F6F5-F241-9AFF-2793BAAD48C7}" type="slidenum">
              <a:rPr lang="en-US" smtClean="0"/>
              <a:pPr/>
              <a:t>‹#›</a:t>
            </a:fld>
            <a:endParaRPr lang="en-US"/>
          </a:p>
        </p:txBody>
      </p:sp>
    </p:spTree>
    <p:extLst>
      <p:ext uri="{BB962C8B-B14F-4D97-AF65-F5344CB8AC3E}">
        <p14:creationId xmlns:p14="http://schemas.microsoft.com/office/powerpoint/2010/main" val="22788797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6D03DB-3AC1-F34A-85F2-04C7306959A8}" type="datetimeFigureOut">
              <a:rPr lang="en-US" smtClean="0"/>
              <a:pPr/>
              <a:t>9/5/2024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F135C50-F6F5-F241-9AFF-2793BAAD48C7}" type="slidenum">
              <a:rPr lang="en-US" smtClean="0"/>
              <a:pPr/>
              <a:t>‹#›</a:t>
            </a:fld>
            <a:endParaRPr lang="en-US"/>
          </a:p>
        </p:txBody>
      </p:sp>
    </p:spTree>
    <p:extLst>
      <p:ext uri="{BB962C8B-B14F-4D97-AF65-F5344CB8AC3E}">
        <p14:creationId xmlns:p14="http://schemas.microsoft.com/office/powerpoint/2010/main" val="576141631"/>
      </p:ext>
    </p:extLst>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 Target="slide70.xml"/><Relationship Id="rId3" Type="http://schemas.openxmlformats.org/officeDocument/2006/relationships/image" Target="../media/image1.png"/><Relationship Id="rId7" Type="http://schemas.openxmlformats.org/officeDocument/2006/relationships/slide" Target="slide62.xm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slide" Target="slide66.xml"/><Relationship Id="rId11" Type="http://schemas.openxmlformats.org/officeDocument/2006/relationships/slide" Target="slide80.xml"/><Relationship Id="rId5" Type="http://schemas.openxmlformats.org/officeDocument/2006/relationships/slide" Target="slide47.xml"/><Relationship Id="rId10" Type="http://schemas.openxmlformats.org/officeDocument/2006/relationships/slide" Target="slide77.xml"/><Relationship Id="rId4" Type="http://schemas.openxmlformats.org/officeDocument/2006/relationships/slide" Target="slide19.xml"/><Relationship Id="rId9" Type="http://schemas.openxmlformats.org/officeDocument/2006/relationships/slide" Target="slide7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2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49.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53.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5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58.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5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61.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6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67.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6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8724" y="52011"/>
            <a:ext cx="7181152" cy="6753977"/>
          </a:xfrm>
          <a:prstGeom prst="rect">
            <a:avLst/>
          </a:prstGeom>
          <a:ln cmpd="sng">
            <a:solidFill>
              <a:schemeClr val="bg1">
                <a:alpha val="0"/>
              </a:schemeClr>
            </a:solidFill>
          </a:ln>
        </p:spPr>
      </p:pic>
      <p:sp>
        <p:nvSpPr>
          <p:cNvPr id="3" name="Rectangle 2">
            <a:hlinkClick r:id="rId4" action="ppaction://hlinksldjump"/>
          </p:cNvPr>
          <p:cNvSpPr/>
          <p:nvPr/>
        </p:nvSpPr>
        <p:spPr>
          <a:xfrm>
            <a:off x="1769369" y="2029990"/>
            <a:ext cx="1552268" cy="1476356"/>
          </a:xfrm>
          <a:prstGeom prst="rect">
            <a:avLst/>
          </a:prstGeom>
          <a:gradFill flip="none" rotWithShape="1">
            <a:gsLst>
              <a:gs pos="0">
                <a:schemeClr val="accent1">
                  <a:tint val="100000"/>
                  <a:shade val="100000"/>
                  <a:satMod val="130000"/>
                  <a:alpha val="0"/>
                </a:schemeClr>
              </a:gs>
              <a:gs pos="100000">
                <a:schemeClr val="accent1">
                  <a:tint val="50000"/>
                  <a:shade val="100000"/>
                  <a:satMod val="350000"/>
                  <a:alpha val="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Rectangle 3">
            <a:hlinkClick r:id="rId5" action="ppaction://hlinksldjump"/>
          </p:cNvPr>
          <p:cNvSpPr/>
          <p:nvPr/>
        </p:nvSpPr>
        <p:spPr>
          <a:xfrm>
            <a:off x="3375912" y="2029990"/>
            <a:ext cx="1552268" cy="1476356"/>
          </a:xfrm>
          <a:prstGeom prst="rect">
            <a:avLst/>
          </a:prstGeom>
          <a:gradFill flip="none" rotWithShape="1">
            <a:gsLst>
              <a:gs pos="0">
                <a:schemeClr val="accent1">
                  <a:tint val="100000"/>
                  <a:shade val="100000"/>
                  <a:satMod val="130000"/>
                  <a:alpha val="0"/>
                </a:schemeClr>
              </a:gs>
              <a:gs pos="100000">
                <a:schemeClr val="accent1">
                  <a:tint val="50000"/>
                  <a:shade val="100000"/>
                  <a:satMod val="350000"/>
                  <a:alpha val="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Rectangle 5">
            <a:hlinkClick r:id="rId6" action="ppaction://hlinksldjump"/>
          </p:cNvPr>
          <p:cNvSpPr/>
          <p:nvPr/>
        </p:nvSpPr>
        <p:spPr>
          <a:xfrm>
            <a:off x="5025875" y="2029990"/>
            <a:ext cx="1552268" cy="1476356"/>
          </a:xfrm>
          <a:prstGeom prst="rect">
            <a:avLst/>
          </a:prstGeom>
          <a:gradFill flip="none" rotWithShape="1">
            <a:gsLst>
              <a:gs pos="0">
                <a:schemeClr val="accent1">
                  <a:tint val="100000"/>
                  <a:shade val="100000"/>
                  <a:satMod val="130000"/>
                  <a:alpha val="0"/>
                </a:schemeClr>
              </a:gs>
              <a:gs pos="100000">
                <a:schemeClr val="accent1">
                  <a:tint val="50000"/>
                  <a:shade val="100000"/>
                  <a:satMod val="350000"/>
                  <a:alpha val="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6">
            <a:hlinkClick r:id="rId7" action="ppaction://hlinksldjump"/>
          </p:cNvPr>
          <p:cNvSpPr/>
          <p:nvPr/>
        </p:nvSpPr>
        <p:spPr>
          <a:xfrm>
            <a:off x="6588998" y="2029990"/>
            <a:ext cx="1552268" cy="1476356"/>
          </a:xfrm>
          <a:prstGeom prst="rect">
            <a:avLst/>
          </a:prstGeom>
          <a:gradFill flip="none" rotWithShape="1">
            <a:gsLst>
              <a:gs pos="0">
                <a:schemeClr val="accent1">
                  <a:tint val="100000"/>
                  <a:shade val="100000"/>
                  <a:satMod val="130000"/>
                  <a:alpha val="0"/>
                </a:schemeClr>
              </a:gs>
              <a:gs pos="100000">
                <a:schemeClr val="accent1">
                  <a:tint val="50000"/>
                  <a:shade val="100000"/>
                  <a:satMod val="350000"/>
                  <a:alpha val="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a:hlinkClick r:id="rId8" action="ppaction://hlinksldjump"/>
          </p:cNvPr>
          <p:cNvSpPr/>
          <p:nvPr/>
        </p:nvSpPr>
        <p:spPr>
          <a:xfrm>
            <a:off x="1508849" y="5048254"/>
            <a:ext cx="1552268" cy="1476356"/>
          </a:xfrm>
          <a:prstGeom prst="rect">
            <a:avLst/>
          </a:prstGeom>
          <a:gradFill flip="none" rotWithShape="1">
            <a:gsLst>
              <a:gs pos="0">
                <a:schemeClr val="accent1">
                  <a:tint val="100000"/>
                  <a:shade val="100000"/>
                  <a:satMod val="130000"/>
                  <a:alpha val="0"/>
                </a:schemeClr>
              </a:gs>
              <a:gs pos="100000">
                <a:schemeClr val="accent1">
                  <a:tint val="50000"/>
                  <a:shade val="100000"/>
                  <a:satMod val="350000"/>
                  <a:alpha val="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a:hlinkClick r:id="rId9" action="ppaction://hlinksldjump"/>
          </p:cNvPr>
          <p:cNvSpPr/>
          <p:nvPr/>
        </p:nvSpPr>
        <p:spPr>
          <a:xfrm>
            <a:off x="3158812" y="5048254"/>
            <a:ext cx="1552268" cy="1476356"/>
          </a:xfrm>
          <a:prstGeom prst="rect">
            <a:avLst/>
          </a:prstGeom>
          <a:gradFill flip="none" rotWithShape="1">
            <a:gsLst>
              <a:gs pos="0">
                <a:schemeClr val="accent1">
                  <a:tint val="100000"/>
                  <a:shade val="100000"/>
                  <a:satMod val="130000"/>
                  <a:alpha val="0"/>
                </a:schemeClr>
              </a:gs>
              <a:gs pos="100000">
                <a:schemeClr val="accent1">
                  <a:tint val="50000"/>
                  <a:shade val="100000"/>
                  <a:satMod val="350000"/>
                  <a:alpha val="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a:hlinkClick r:id="rId10" action="ppaction://hlinksldjump"/>
          </p:cNvPr>
          <p:cNvSpPr/>
          <p:nvPr/>
        </p:nvSpPr>
        <p:spPr>
          <a:xfrm>
            <a:off x="4852195" y="5048254"/>
            <a:ext cx="1552268" cy="1476356"/>
          </a:xfrm>
          <a:prstGeom prst="rect">
            <a:avLst/>
          </a:prstGeom>
          <a:gradFill flip="none" rotWithShape="1">
            <a:gsLst>
              <a:gs pos="0">
                <a:schemeClr val="accent1">
                  <a:tint val="100000"/>
                  <a:shade val="100000"/>
                  <a:satMod val="130000"/>
                  <a:alpha val="0"/>
                </a:schemeClr>
              </a:gs>
              <a:gs pos="100000">
                <a:schemeClr val="accent1">
                  <a:tint val="50000"/>
                  <a:shade val="100000"/>
                  <a:satMod val="350000"/>
                  <a:alpha val="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a:hlinkClick r:id="rId11" action="ppaction://hlinksldjump"/>
          </p:cNvPr>
          <p:cNvSpPr/>
          <p:nvPr/>
        </p:nvSpPr>
        <p:spPr>
          <a:xfrm>
            <a:off x="6534723" y="5059526"/>
            <a:ext cx="1552268" cy="1476356"/>
          </a:xfrm>
          <a:prstGeom prst="rect">
            <a:avLst/>
          </a:prstGeom>
          <a:gradFill flip="none" rotWithShape="1">
            <a:gsLst>
              <a:gs pos="0">
                <a:schemeClr val="accent1">
                  <a:tint val="100000"/>
                  <a:shade val="100000"/>
                  <a:satMod val="130000"/>
                  <a:alpha val="0"/>
                </a:schemeClr>
              </a:gs>
              <a:gs pos="100000">
                <a:schemeClr val="accent1">
                  <a:tint val="50000"/>
                  <a:shade val="100000"/>
                  <a:satMod val="350000"/>
                  <a:alpha val="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5900" y="198438"/>
            <a:ext cx="8750300" cy="6443662"/>
          </a:xfrm>
          <a:prstGeom prst="rect">
            <a:avLst/>
          </a:prstGeom>
          <a:gradFill flip="none" rotWithShape="1">
            <a:gsLst>
              <a:gs pos="0">
                <a:schemeClr val="accent1">
                  <a:tint val="100000"/>
                  <a:shade val="100000"/>
                  <a:satMod val="130000"/>
                  <a:alpha val="94000"/>
                </a:schemeClr>
              </a:gs>
              <a:gs pos="100000">
                <a:schemeClr val="accent1">
                  <a:tint val="50000"/>
                  <a:shade val="100000"/>
                  <a:satMod val="350000"/>
                  <a:alpha val="94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215900" y="198438"/>
            <a:ext cx="8750300" cy="1706562"/>
          </a:xfrm>
          <a:ln/>
          <a:effectLst>
            <a:outerShdw blurRad="50800" dist="38100" dir="5400000" rotWithShape="0">
              <a:srgbClr val="000000">
                <a:alpha val="43000"/>
              </a:srgbClr>
            </a:outerShdw>
          </a:effectLst>
        </p:spPr>
        <p:style>
          <a:lnRef idx="1">
            <a:schemeClr val="accent1"/>
          </a:lnRef>
          <a:fillRef idx="2">
            <a:schemeClr val="accent1"/>
          </a:fillRef>
          <a:effectRef idx="1">
            <a:schemeClr val="accent1"/>
          </a:effectRef>
          <a:fontRef idx="minor">
            <a:schemeClr val="dk1"/>
          </a:fontRef>
        </p:style>
        <p:txBody>
          <a:bodyPr>
            <a:normAutofit/>
          </a:bodyPr>
          <a:lstStyle/>
          <a:p>
            <a:r>
              <a:rPr lang="en-US" b="1" i="1" dirty="0">
                <a:solidFill>
                  <a:schemeClr val="bg1"/>
                </a:solidFill>
                <a:latin typeface="Eras Demi ITC"/>
                <a:cs typeface="Eras Demi ITC"/>
              </a:rPr>
              <a:t>What is 24/7’s mission? </a:t>
            </a:r>
            <a:endParaRPr lang="en-US" dirty="0">
              <a:effectLst>
                <a:outerShdw blurRad="50800" dist="38100" dir="2700000" algn="br">
                  <a:srgbClr val="000000">
                    <a:alpha val="43000"/>
                  </a:srgbClr>
                </a:outerShdw>
              </a:effectLst>
              <a:latin typeface="Eras Demi ITC"/>
              <a:cs typeface="Eras Demi ITC"/>
            </a:endParaRPr>
          </a:p>
        </p:txBody>
      </p:sp>
      <p:sp>
        <p:nvSpPr>
          <p:cNvPr id="3" name="Content Placeholder 2"/>
          <p:cNvSpPr>
            <a:spLocks noGrp="1"/>
          </p:cNvSpPr>
          <p:nvPr>
            <p:ph idx="1"/>
          </p:nvPr>
        </p:nvSpPr>
        <p:spPr>
          <a:xfrm>
            <a:off x="457200" y="2032000"/>
            <a:ext cx="8229600" cy="4610100"/>
          </a:xfrm>
        </p:spPr>
        <p:txBody>
          <a:bodyPr>
            <a:normAutofit fontScale="32500" lnSpcReduction="20000"/>
          </a:bodyPr>
          <a:lstStyle/>
          <a:p>
            <a:pPr>
              <a:buNone/>
              <a:defRPr/>
            </a:pPr>
            <a:r>
              <a:rPr lang="en-US" sz="9846" b="1" i="1" kern="0" dirty="0">
                <a:solidFill>
                  <a:srgbClr val="000000"/>
                </a:solidFill>
              </a:rPr>
              <a:t>Provide an easy to implement, easy to use</a:t>
            </a:r>
          </a:p>
          <a:p>
            <a:pPr>
              <a:buNone/>
              <a:defRPr/>
            </a:pPr>
            <a:r>
              <a:rPr lang="en-US" sz="9846" b="1" i="1" kern="0" dirty="0">
                <a:solidFill>
                  <a:srgbClr val="000000"/>
                </a:solidFill>
              </a:rPr>
              <a:t>Reliability Information Management system:</a:t>
            </a:r>
          </a:p>
          <a:p>
            <a:pPr eaLnBrk="0" hangingPunct="0">
              <a:defRPr/>
            </a:pPr>
            <a:endParaRPr lang="en-US" sz="4000" kern="0" dirty="0">
              <a:solidFill>
                <a:srgbClr val="000000"/>
              </a:solidFill>
            </a:endParaRPr>
          </a:p>
          <a:p>
            <a:pPr eaLnBrk="0" hangingPunct="0">
              <a:buFontTx/>
              <a:buChar char="•"/>
              <a:defRPr/>
            </a:pPr>
            <a:endParaRPr lang="en-US" sz="2400" kern="0" dirty="0">
              <a:solidFill>
                <a:srgbClr val="000000"/>
              </a:solidFill>
            </a:endParaRPr>
          </a:p>
          <a:p>
            <a:pPr eaLnBrk="0" hangingPunct="0">
              <a:buFontTx/>
              <a:buChar char="•"/>
              <a:defRPr/>
            </a:pPr>
            <a:r>
              <a:rPr lang="en-US" sz="7200" kern="0" dirty="0">
                <a:solidFill>
                  <a:srgbClr val="000000"/>
                </a:solidFill>
              </a:rPr>
              <a:t>Integrate results from all condition monitoring activities &amp; details about equipment design, location, and repairs in a single database with direct entry by vendors.</a:t>
            </a:r>
          </a:p>
          <a:p>
            <a:pPr eaLnBrk="0" hangingPunct="0">
              <a:buFontTx/>
              <a:buChar char="•"/>
              <a:defRPr/>
            </a:pPr>
            <a:endParaRPr lang="en-US" sz="2400" kern="0" dirty="0">
              <a:solidFill>
                <a:srgbClr val="000000"/>
              </a:solidFill>
            </a:endParaRPr>
          </a:p>
          <a:p>
            <a:pPr eaLnBrk="0" hangingPunct="0">
              <a:buFontTx/>
              <a:buChar char="•"/>
              <a:defRPr/>
            </a:pPr>
            <a:r>
              <a:rPr lang="en-US" sz="7200" kern="0" dirty="0">
                <a:solidFill>
                  <a:srgbClr val="000000"/>
                </a:solidFill>
              </a:rPr>
              <a:t>Enforce the use of standardized location nomenclature, failure descriptions, and problem severity codes across all monitoring and repair reporting.</a:t>
            </a:r>
          </a:p>
          <a:p>
            <a:pPr eaLnBrk="0" hangingPunct="0">
              <a:buFontTx/>
              <a:buChar char="•"/>
              <a:defRPr/>
            </a:pPr>
            <a:endParaRPr lang="en-US" sz="2400" kern="0" dirty="0">
              <a:solidFill>
                <a:srgbClr val="000000"/>
              </a:solidFill>
            </a:endParaRPr>
          </a:p>
          <a:p>
            <a:pPr eaLnBrk="0" hangingPunct="0">
              <a:buFontTx/>
              <a:buChar char="•"/>
              <a:defRPr/>
            </a:pPr>
            <a:r>
              <a:rPr lang="en-US" sz="7200" kern="0" dirty="0">
                <a:solidFill>
                  <a:srgbClr val="000000"/>
                </a:solidFill>
              </a:rPr>
              <a:t>Delivers current condition status and equipment lifecycle information to a broad audience of plant personnel by web browser, without installing specialized software.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5900" y="198438"/>
            <a:ext cx="8750300" cy="6443662"/>
          </a:xfrm>
          <a:prstGeom prst="rect">
            <a:avLst/>
          </a:prstGeom>
          <a:gradFill flip="none" rotWithShape="1">
            <a:gsLst>
              <a:gs pos="0">
                <a:schemeClr val="accent1">
                  <a:tint val="100000"/>
                  <a:shade val="100000"/>
                  <a:satMod val="130000"/>
                  <a:alpha val="94000"/>
                </a:schemeClr>
              </a:gs>
              <a:gs pos="100000">
                <a:schemeClr val="accent1">
                  <a:tint val="50000"/>
                  <a:shade val="100000"/>
                  <a:satMod val="350000"/>
                  <a:alpha val="94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215900" y="198438"/>
            <a:ext cx="8750300" cy="1706562"/>
          </a:xfrm>
          <a:ln/>
          <a:effectLst>
            <a:outerShdw blurRad="50800" dist="38100" dir="5400000" rotWithShape="0">
              <a:srgbClr val="000000">
                <a:alpha val="43000"/>
              </a:srgbClr>
            </a:outerShdw>
          </a:effectLst>
        </p:spPr>
        <p:style>
          <a:lnRef idx="1">
            <a:schemeClr val="accent1"/>
          </a:lnRef>
          <a:fillRef idx="2">
            <a:schemeClr val="accent1"/>
          </a:fillRef>
          <a:effectRef idx="1">
            <a:schemeClr val="accent1"/>
          </a:effectRef>
          <a:fontRef idx="minor">
            <a:schemeClr val="dk1"/>
          </a:fontRef>
        </p:style>
        <p:txBody>
          <a:bodyPr>
            <a:normAutofit/>
          </a:bodyPr>
          <a:lstStyle/>
          <a:p>
            <a:r>
              <a:rPr lang="en-US" b="1" i="1" dirty="0">
                <a:solidFill>
                  <a:schemeClr val="bg1"/>
                </a:solidFill>
                <a:latin typeface="Eras Demi ITC"/>
                <a:cs typeface="Eras Demi ITC"/>
              </a:rPr>
              <a:t>What is 24/7’s mission? </a:t>
            </a:r>
            <a:endParaRPr lang="en-US" dirty="0">
              <a:effectLst>
                <a:outerShdw blurRad="50800" dist="38100" dir="2700000" algn="br">
                  <a:srgbClr val="000000">
                    <a:alpha val="43000"/>
                  </a:srgbClr>
                </a:outerShdw>
              </a:effectLst>
              <a:latin typeface="Eras Demi ITC"/>
              <a:cs typeface="Eras Demi ITC"/>
            </a:endParaRPr>
          </a:p>
        </p:txBody>
      </p:sp>
      <p:sp>
        <p:nvSpPr>
          <p:cNvPr id="3" name="Content Placeholder 2"/>
          <p:cNvSpPr>
            <a:spLocks noGrp="1"/>
          </p:cNvSpPr>
          <p:nvPr>
            <p:ph idx="1"/>
          </p:nvPr>
        </p:nvSpPr>
        <p:spPr>
          <a:xfrm>
            <a:off x="457200" y="2197100"/>
            <a:ext cx="8229600" cy="4445000"/>
          </a:xfrm>
        </p:spPr>
        <p:txBody>
          <a:bodyPr>
            <a:normAutofit fontScale="25000" lnSpcReduction="20000"/>
          </a:bodyPr>
          <a:lstStyle/>
          <a:p>
            <a:pPr>
              <a:buNone/>
              <a:defRPr/>
            </a:pPr>
            <a:r>
              <a:rPr lang="en-US" sz="12800" b="1" i="1" kern="0" dirty="0">
                <a:solidFill>
                  <a:srgbClr val="000000"/>
                </a:solidFill>
              </a:rPr>
              <a:t>In short, bridge the gaps -</a:t>
            </a:r>
          </a:p>
          <a:p>
            <a:pPr>
              <a:defRPr/>
            </a:pPr>
            <a:endParaRPr lang="en-US" sz="4400" kern="0" dirty="0">
              <a:solidFill>
                <a:srgbClr val="000000"/>
              </a:solidFill>
            </a:endParaRPr>
          </a:p>
          <a:p>
            <a:pPr eaLnBrk="0" hangingPunct="0">
              <a:buFontTx/>
              <a:buChar char="•"/>
              <a:defRPr/>
            </a:pPr>
            <a:endParaRPr lang="en-US" sz="3600" kern="0" dirty="0">
              <a:solidFill>
                <a:srgbClr val="000000"/>
              </a:solidFill>
            </a:endParaRPr>
          </a:p>
          <a:p>
            <a:pPr eaLnBrk="0" hangingPunct="0">
              <a:buFontTx/>
              <a:buChar char="•"/>
              <a:defRPr/>
            </a:pPr>
            <a:endParaRPr lang="en-US" sz="3600" kern="0" dirty="0">
              <a:solidFill>
                <a:srgbClr val="000000"/>
              </a:solidFill>
            </a:endParaRPr>
          </a:p>
          <a:p>
            <a:pPr eaLnBrk="0" hangingPunct="0">
              <a:buFontTx/>
              <a:buChar char="•"/>
              <a:defRPr/>
            </a:pPr>
            <a:r>
              <a:rPr lang="en-US" sz="9600" kern="0" dirty="0">
                <a:solidFill>
                  <a:srgbClr val="000000"/>
                </a:solidFill>
              </a:rPr>
              <a:t>Between results coming from all condition monitoring sources and the CMMS that controls maintenance work execution</a:t>
            </a:r>
          </a:p>
          <a:p>
            <a:pPr eaLnBrk="0" hangingPunct="0">
              <a:buFontTx/>
              <a:buChar char="•"/>
              <a:defRPr/>
            </a:pPr>
            <a:endParaRPr lang="en-US" sz="6000" kern="0" dirty="0">
              <a:solidFill>
                <a:srgbClr val="000000"/>
              </a:solidFill>
            </a:endParaRPr>
          </a:p>
          <a:p>
            <a:pPr eaLnBrk="0" hangingPunct="0">
              <a:buFontTx/>
              <a:buChar char="•"/>
              <a:defRPr/>
            </a:pPr>
            <a:r>
              <a:rPr lang="en-US" sz="9600" kern="0" dirty="0">
                <a:solidFill>
                  <a:srgbClr val="000000"/>
                </a:solidFill>
              </a:rPr>
              <a:t>Between floor personnel with differing ideas on maintenance priorities, &amp; mid / upper management who can clarify those priorities.</a:t>
            </a:r>
          </a:p>
          <a:p>
            <a:pPr eaLnBrk="0" hangingPunct="0">
              <a:buFontTx/>
              <a:buChar char="•"/>
              <a:defRPr/>
            </a:pPr>
            <a:endParaRPr lang="en-US" sz="6000" kern="0" dirty="0">
              <a:solidFill>
                <a:srgbClr val="000000"/>
              </a:solidFill>
            </a:endParaRPr>
          </a:p>
          <a:p>
            <a:pPr eaLnBrk="0" hangingPunct="0">
              <a:buFontTx/>
              <a:buChar char="•"/>
              <a:defRPr/>
            </a:pPr>
            <a:r>
              <a:rPr lang="en-US" sz="9600" kern="0" dirty="0">
                <a:solidFill>
                  <a:srgbClr val="000000"/>
                </a:solidFill>
              </a:rPr>
              <a:t>Between failure information from repair shops and the Reliability Team members who need it for analysis.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5900" y="198438"/>
            <a:ext cx="8750300" cy="6443662"/>
          </a:xfrm>
          <a:prstGeom prst="rect">
            <a:avLst/>
          </a:prstGeom>
          <a:gradFill flip="none" rotWithShape="1">
            <a:gsLst>
              <a:gs pos="0">
                <a:schemeClr val="accent1">
                  <a:tint val="100000"/>
                  <a:shade val="100000"/>
                  <a:satMod val="130000"/>
                  <a:alpha val="94000"/>
                </a:schemeClr>
              </a:gs>
              <a:gs pos="100000">
                <a:schemeClr val="accent1">
                  <a:tint val="50000"/>
                  <a:shade val="100000"/>
                  <a:satMod val="350000"/>
                  <a:alpha val="94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215900" y="198438"/>
            <a:ext cx="8750300" cy="1706562"/>
          </a:xfrm>
          <a:ln/>
          <a:effectLst>
            <a:outerShdw blurRad="50800" dist="38100" dir="5400000" rotWithShape="0">
              <a:srgbClr val="000000">
                <a:alpha val="43000"/>
              </a:srgbClr>
            </a:outerShdw>
          </a:effectLst>
        </p:spPr>
        <p:style>
          <a:lnRef idx="1">
            <a:schemeClr val="accent1"/>
          </a:lnRef>
          <a:fillRef idx="2">
            <a:schemeClr val="accent1"/>
          </a:fillRef>
          <a:effectRef idx="1">
            <a:schemeClr val="accent1"/>
          </a:effectRef>
          <a:fontRef idx="minor">
            <a:schemeClr val="dk1"/>
          </a:fontRef>
        </p:style>
        <p:txBody>
          <a:bodyPr>
            <a:normAutofit/>
          </a:bodyPr>
          <a:lstStyle/>
          <a:p>
            <a:r>
              <a:rPr lang="en-US" dirty="0">
                <a:effectLst>
                  <a:outerShdw blurRad="50800" dist="38100" dir="2700000" algn="br">
                    <a:srgbClr val="000000">
                      <a:alpha val="43000"/>
                    </a:srgbClr>
                  </a:outerShdw>
                </a:effectLst>
                <a:latin typeface="Eras Demi ITC"/>
                <a:cs typeface="Eras Demi ITC"/>
              </a:rPr>
              <a:t>Reliability Program – </a:t>
            </a:r>
            <a:br>
              <a:rPr lang="en-US" dirty="0">
                <a:effectLst>
                  <a:outerShdw blurRad="50800" dist="38100" dir="2700000" algn="br">
                    <a:srgbClr val="000000">
                      <a:alpha val="43000"/>
                    </a:srgbClr>
                  </a:outerShdw>
                </a:effectLst>
                <a:latin typeface="Eras Demi ITC"/>
                <a:cs typeface="Eras Demi ITC"/>
              </a:rPr>
            </a:br>
            <a:r>
              <a:rPr lang="en-US" dirty="0">
                <a:effectLst>
                  <a:outerShdw blurRad="50800" dist="38100" dir="2700000" algn="br">
                    <a:srgbClr val="000000">
                      <a:alpha val="43000"/>
                    </a:srgbClr>
                  </a:outerShdw>
                </a:effectLst>
                <a:latin typeface="Eras Demi ITC"/>
                <a:cs typeface="Eras Demi ITC"/>
              </a:rPr>
              <a:t>Developmental Stages</a:t>
            </a:r>
          </a:p>
        </p:txBody>
      </p:sp>
      <p:cxnSp>
        <p:nvCxnSpPr>
          <p:cNvPr id="5" name="Straight Connector 4"/>
          <p:cNvCxnSpPr/>
          <p:nvPr/>
        </p:nvCxnSpPr>
        <p:spPr>
          <a:xfrm flipV="1">
            <a:off x="838200" y="6014457"/>
            <a:ext cx="8131279" cy="101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876299" y="5326501"/>
            <a:ext cx="3127375" cy="625475"/>
          </a:xfrm>
          <a:prstGeom prst="rect">
            <a:avLst/>
          </a:prstGeom>
          <a:solidFill>
            <a:schemeClr val="accent2"/>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 name="Rectangle 6"/>
          <p:cNvSpPr/>
          <p:nvPr/>
        </p:nvSpPr>
        <p:spPr>
          <a:xfrm>
            <a:off x="1740217" y="4831201"/>
            <a:ext cx="3377565" cy="625475"/>
          </a:xfrm>
          <a:prstGeom prst="rect">
            <a:avLst/>
          </a:prstGeom>
          <a:solidFill>
            <a:srgbClr val="FFFF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 name="Rectangle 7"/>
          <p:cNvSpPr/>
          <p:nvPr/>
        </p:nvSpPr>
        <p:spPr>
          <a:xfrm>
            <a:off x="2835276" y="4310501"/>
            <a:ext cx="3752850" cy="625475"/>
          </a:xfrm>
          <a:prstGeom prst="rect">
            <a:avLst/>
          </a:prstGeom>
          <a:solidFill>
            <a:srgbClr val="FFE69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 name="Rectangle 8"/>
          <p:cNvSpPr/>
          <p:nvPr/>
        </p:nvSpPr>
        <p:spPr>
          <a:xfrm>
            <a:off x="3740148" y="3802501"/>
            <a:ext cx="3752850" cy="625475"/>
          </a:xfrm>
          <a:prstGeom prst="rect">
            <a:avLst/>
          </a:prstGeom>
          <a:solidFill>
            <a:srgbClr val="92D05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 name="Rectangle 9"/>
          <p:cNvSpPr/>
          <p:nvPr/>
        </p:nvSpPr>
        <p:spPr>
          <a:xfrm>
            <a:off x="4523738" y="3281801"/>
            <a:ext cx="4128135" cy="625475"/>
          </a:xfrm>
          <a:prstGeom prst="rect">
            <a:avLst/>
          </a:prstGeom>
          <a:solidFill>
            <a:srgbClr val="00B05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11" name="Straight Arrow Connector 10"/>
          <p:cNvCxnSpPr/>
          <p:nvPr/>
        </p:nvCxnSpPr>
        <p:spPr>
          <a:xfrm flipV="1">
            <a:off x="1028700" y="2806700"/>
            <a:ext cx="3962401" cy="1926076"/>
          </a:xfrm>
          <a:prstGeom prst="straightConnector1">
            <a:avLst/>
          </a:prstGeom>
          <a:ln>
            <a:solidFill>
              <a:srgbClr val="000000"/>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rot="5400000" flipH="1" flipV="1">
            <a:off x="-909917" y="4262715"/>
            <a:ext cx="3499858" cy="36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6"/>
          <p:cNvSpPr txBox="1">
            <a:spLocks noChangeArrowheads="1"/>
          </p:cNvSpPr>
          <p:nvPr/>
        </p:nvSpPr>
        <p:spPr bwMode="auto">
          <a:xfrm>
            <a:off x="4699632" y="3328136"/>
            <a:ext cx="4003041" cy="461665"/>
          </a:xfrm>
          <a:prstGeom prst="rect">
            <a:avLst/>
          </a:prstGeom>
          <a:noFill/>
          <a:ln w="9525">
            <a:noFill/>
            <a:miter lim="800000"/>
            <a:headEnd/>
            <a:tailEnd/>
          </a:ln>
        </p:spPr>
        <p:txBody>
          <a:bodyPr wrap="square">
            <a:prstTxWarp prst="textNoShape">
              <a:avLst/>
            </a:prstTxWarp>
            <a:spAutoFit/>
          </a:bodyPr>
          <a:lstStyle/>
          <a:p>
            <a:pPr algn="ctr"/>
            <a:r>
              <a:rPr lang="en-US" sz="2400" dirty="0">
                <a:solidFill>
                  <a:srgbClr val="000000"/>
                </a:solidFill>
              </a:rPr>
              <a:t>Reliability Driven</a:t>
            </a:r>
          </a:p>
        </p:txBody>
      </p:sp>
      <p:sp>
        <p:nvSpPr>
          <p:cNvPr id="14" name="TextBox 17"/>
          <p:cNvSpPr txBox="1">
            <a:spLocks noChangeArrowheads="1"/>
          </p:cNvSpPr>
          <p:nvPr/>
        </p:nvSpPr>
        <p:spPr bwMode="auto">
          <a:xfrm>
            <a:off x="3575048" y="3863087"/>
            <a:ext cx="3752849" cy="461665"/>
          </a:xfrm>
          <a:prstGeom prst="rect">
            <a:avLst/>
          </a:prstGeom>
          <a:noFill/>
          <a:ln w="9525">
            <a:noFill/>
            <a:miter lim="800000"/>
            <a:headEnd/>
            <a:tailEnd/>
          </a:ln>
        </p:spPr>
        <p:txBody>
          <a:bodyPr wrap="square">
            <a:prstTxWarp prst="textNoShape">
              <a:avLst/>
            </a:prstTxWarp>
            <a:spAutoFit/>
          </a:bodyPr>
          <a:lstStyle/>
          <a:p>
            <a:pPr algn="ctr"/>
            <a:r>
              <a:rPr lang="en-US" sz="2400" dirty="0">
                <a:solidFill>
                  <a:srgbClr val="000000"/>
                </a:solidFill>
              </a:rPr>
              <a:t>Proactive</a:t>
            </a:r>
          </a:p>
        </p:txBody>
      </p:sp>
      <p:sp>
        <p:nvSpPr>
          <p:cNvPr id="15" name="TextBox 18"/>
          <p:cNvSpPr txBox="1">
            <a:spLocks noChangeArrowheads="1"/>
          </p:cNvSpPr>
          <p:nvPr/>
        </p:nvSpPr>
        <p:spPr bwMode="auto">
          <a:xfrm>
            <a:off x="2660651" y="4388121"/>
            <a:ext cx="3752849" cy="461665"/>
          </a:xfrm>
          <a:prstGeom prst="rect">
            <a:avLst/>
          </a:prstGeom>
          <a:noFill/>
          <a:ln w="9525">
            <a:noFill/>
            <a:miter lim="800000"/>
            <a:headEnd/>
            <a:tailEnd/>
          </a:ln>
        </p:spPr>
        <p:txBody>
          <a:bodyPr wrap="square">
            <a:prstTxWarp prst="textNoShape">
              <a:avLst/>
            </a:prstTxWarp>
            <a:spAutoFit/>
          </a:bodyPr>
          <a:lstStyle/>
          <a:p>
            <a:pPr algn="ctr"/>
            <a:r>
              <a:rPr lang="en-US" sz="2400" dirty="0">
                <a:solidFill>
                  <a:srgbClr val="000000"/>
                </a:solidFill>
              </a:rPr>
              <a:t>Predictive</a:t>
            </a:r>
          </a:p>
        </p:txBody>
      </p:sp>
      <p:sp>
        <p:nvSpPr>
          <p:cNvPr id="16" name="TextBox 19"/>
          <p:cNvSpPr txBox="1">
            <a:spLocks noChangeArrowheads="1"/>
          </p:cNvSpPr>
          <p:nvPr/>
        </p:nvSpPr>
        <p:spPr bwMode="auto">
          <a:xfrm>
            <a:off x="1412298" y="4935976"/>
            <a:ext cx="3752849" cy="461665"/>
          </a:xfrm>
          <a:prstGeom prst="rect">
            <a:avLst/>
          </a:prstGeom>
          <a:noFill/>
          <a:ln w="9525">
            <a:noFill/>
            <a:miter lim="800000"/>
            <a:headEnd/>
            <a:tailEnd/>
          </a:ln>
        </p:spPr>
        <p:txBody>
          <a:bodyPr wrap="square">
            <a:prstTxWarp prst="textNoShape">
              <a:avLst/>
            </a:prstTxWarp>
            <a:spAutoFit/>
          </a:bodyPr>
          <a:lstStyle/>
          <a:p>
            <a:pPr algn="ctr"/>
            <a:r>
              <a:rPr lang="en-US" sz="2400" dirty="0">
                <a:solidFill>
                  <a:srgbClr val="000000"/>
                </a:solidFill>
              </a:rPr>
              <a:t>Preventive</a:t>
            </a:r>
          </a:p>
        </p:txBody>
      </p:sp>
      <p:sp>
        <p:nvSpPr>
          <p:cNvPr id="17" name="TextBox 20"/>
          <p:cNvSpPr txBox="1">
            <a:spLocks noChangeArrowheads="1"/>
          </p:cNvSpPr>
          <p:nvPr/>
        </p:nvSpPr>
        <p:spPr bwMode="auto">
          <a:xfrm>
            <a:off x="444499" y="5408245"/>
            <a:ext cx="3752849" cy="461665"/>
          </a:xfrm>
          <a:prstGeom prst="rect">
            <a:avLst/>
          </a:prstGeom>
          <a:noFill/>
          <a:ln w="9525">
            <a:noFill/>
            <a:miter lim="800000"/>
            <a:headEnd/>
            <a:tailEnd/>
          </a:ln>
        </p:spPr>
        <p:txBody>
          <a:bodyPr wrap="square">
            <a:prstTxWarp prst="textNoShape">
              <a:avLst/>
            </a:prstTxWarp>
            <a:spAutoFit/>
          </a:bodyPr>
          <a:lstStyle/>
          <a:p>
            <a:pPr algn="ctr"/>
            <a:r>
              <a:rPr lang="en-US" sz="2400" dirty="0">
                <a:solidFill>
                  <a:srgbClr val="000000"/>
                </a:solidFill>
              </a:rPr>
              <a:t>Reactive</a:t>
            </a:r>
          </a:p>
        </p:txBody>
      </p:sp>
      <p:sp>
        <p:nvSpPr>
          <p:cNvPr id="18" name="TextBox 21"/>
          <p:cNvSpPr txBox="1">
            <a:spLocks noChangeArrowheads="1"/>
          </p:cNvSpPr>
          <p:nvPr/>
        </p:nvSpPr>
        <p:spPr bwMode="auto">
          <a:xfrm>
            <a:off x="647700" y="5983725"/>
            <a:ext cx="8131173" cy="369332"/>
          </a:xfrm>
          <a:prstGeom prst="rect">
            <a:avLst/>
          </a:prstGeom>
          <a:noFill/>
          <a:ln w="9525">
            <a:noFill/>
            <a:miter lim="800000"/>
            <a:headEnd/>
            <a:tailEnd/>
          </a:ln>
        </p:spPr>
        <p:txBody>
          <a:bodyPr wrap="square">
            <a:prstTxWarp prst="textNoShape">
              <a:avLst/>
            </a:prstTxWarp>
            <a:spAutoFit/>
          </a:bodyPr>
          <a:lstStyle/>
          <a:p>
            <a:pPr algn="ctr"/>
            <a:r>
              <a:rPr lang="en-US" dirty="0">
                <a:solidFill>
                  <a:srgbClr val="000000"/>
                </a:solidFill>
              </a:rPr>
              <a:t>Years to Develop</a:t>
            </a:r>
          </a:p>
        </p:txBody>
      </p:sp>
      <p:sp>
        <p:nvSpPr>
          <p:cNvPr id="19" name="TextBox 22"/>
          <p:cNvSpPr txBox="1">
            <a:spLocks noChangeArrowheads="1"/>
          </p:cNvSpPr>
          <p:nvPr/>
        </p:nvSpPr>
        <p:spPr bwMode="auto">
          <a:xfrm>
            <a:off x="6007100" y="5448950"/>
            <a:ext cx="2771773" cy="369332"/>
          </a:xfrm>
          <a:prstGeom prst="rect">
            <a:avLst/>
          </a:prstGeom>
          <a:noFill/>
          <a:ln w="9525">
            <a:noFill/>
            <a:miter lim="800000"/>
            <a:headEnd/>
            <a:tailEnd/>
          </a:ln>
        </p:spPr>
        <p:txBody>
          <a:bodyPr wrap="square">
            <a:prstTxWarp prst="textNoShape">
              <a:avLst/>
            </a:prstTxWarp>
            <a:spAutoFit/>
          </a:bodyPr>
          <a:lstStyle/>
          <a:p>
            <a:pPr algn="ctr"/>
            <a:r>
              <a:rPr lang="en-US" dirty="0">
                <a:solidFill>
                  <a:srgbClr val="000000"/>
                </a:solidFill>
              </a:rPr>
              <a:t>   4-5              5-7             7-9+</a:t>
            </a:r>
          </a:p>
        </p:txBody>
      </p:sp>
      <p:cxnSp>
        <p:nvCxnSpPr>
          <p:cNvPr id="20" name="Straight Connector 19"/>
          <p:cNvCxnSpPr/>
          <p:nvPr/>
        </p:nvCxnSpPr>
        <p:spPr>
          <a:xfrm rot="16200000" flipV="1">
            <a:off x="6370242" y="5179757"/>
            <a:ext cx="435766" cy="2"/>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16200000" flipV="1">
            <a:off x="6984088" y="4955409"/>
            <a:ext cx="1030291" cy="12929"/>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5400000" flipH="1" flipV="1">
            <a:off x="7908130" y="4700233"/>
            <a:ext cx="1512886" cy="1588"/>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sp>
        <p:nvSpPr>
          <p:cNvPr id="23" name="TextBox 32"/>
          <p:cNvSpPr txBox="1">
            <a:spLocks noChangeArrowheads="1"/>
          </p:cNvSpPr>
          <p:nvPr/>
        </p:nvSpPr>
        <p:spPr bwMode="auto">
          <a:xfrm rot="20050098">
            <a:off x="270527" y="3145595"/>
            <a:ext cx="5003802" cy="646331"/>
          </a:xfrm>
          <a:prstGeom prst="rect">
            <a:avLst/>
          </a:prstGeom>
          <a:noFill/>
          <a:ln w="9525">
            <a:noFill/>
            <a:miter lim="800000"/>
            <a:headEnd/>
            <a:tailEnd/>
          </a:ln>
        </p:spPr>
        <p:txBody>
          <a:bodyPr wrap="square">
            <a:prstTxWarp prst="textNoShape">
              <a:avLst/>
            </a:prstTxWarp>
            <a:spAutoFit/>
          </a:bodyPr>
          <a:lstStyle/>
          <a:p>
            <a:pPr algn="ctr"/>
            <a:r>
              <a:rPr lang="en-US" dirty="0">
                <a:solidFill>
                  <a:srgbClr val="000000"/>
                </a:solidFill>
              </a:rPr>
              <a:t>Technology, Teamwork &amp; Management Commitment</a:t>
            </a:r>
          </a:p>
        </p:txBody>
      </p:sp>
      <p:sp>
        <p:nvSpPr>
          <p:cNvPr id="24" name="TextBox 33"/>
          <p:cNvSpPr txBox="1">
            <a:spLocks noChangeArrowheads="1"/>
          </p:cNvSpPr>
          <p:nvPr/>
        </p:nvSpPr>
        <p:spPr bwMode="auto">
          <a:xfrm rot="16200000">
            <a:off x="-1596727" y="3990235"/>
            <a:ext cx="4430448" cy="369332"/>
          </a:xfrm>
          <a:prstGeom prst="rect">
            <a:avLst/>
          </a:prstGeom>
          <a:noFill/>
          <a:ln w="9525">
            <a:noFill/>
            <a:miter lim="800000"/>
            <a:headEnd/>
            <a:tailEnd/>
          </a:ln>
        </p:spPr>
        <p:txBody>
          <a:bodyPr wrap="square">
            <a:prstTxWarp prst="textNoShape">
              <a:avLst/>
            </a:prstTxWarp>
            <a:spAutoFit/>
          </a:bodyPr>
          <a:lstStyle/>
          <a:p>
            <a:pPr algn="ctr"/>
            <a:r>
              <a:rPr lang="en-US" dirty="0">
                <a:solidFill>
                  <a:srgbClr val="000000"/>
                </a:solidFill>
              </a:rPr>
              <a:t>Cost Reduction Potential</a:t>
            </a:r>
          </a:p>
        </p:txBody>
      </p:sp>
      <p:sp>
        <p:nvSpPr>
          <p:cNvPr id="25" name="TextBox 28"/>
          <p:cNvSpPr txBox="1">
            <a:spLocks noChangeArrowheads="1"/>
          </p:cNvSpPr>
          <p:nvPr/>
        </p:nvSpPr>
        <p:spPr bwMode="auto">
          <a:xfrm>
            <a:off x="6248400" y="6358421"/>
            <a:ext cx="3168648" cy="283679"/>
          </a:xfrm>
          <a:prstGeom prst="rect">
            <a:avLst/>
          </a:prstGeom>
          <a:noFill/>
          <a:ln w="9525">
            <a:noFill/>
            <a:miter lim="800000"/>
            <a:headEnd/>
            <a:tailEnd/>
          </a:ln>
        </p:spPr>
        <p:txBody>
          <a:bodyPr wrap="square">
            <a:prstTxWarp prst="textNoShape">
              <a:avLst/>
            </a:prstTxWarp>
            <a:spAutoFit/>
          </a:bodyPr>
          <a:lstStyle/>
          <a:p>
            <a:pPr algn="ctr"/>
            <a:r>
              <a:rPr lang="en-US" sz="1200" dirty="0">
                <a:solidFill>
                  <a:schemeClr val="bg1"/>
                </a:solidFill>
                <a:ea typeface="Arial" charset="0"/>
                <a:cs typeface="Arial" charset="0"/>
              </a:rPr>
              <a:t>Source: </a:t>
            </a:r>
            <a:r>
              <a:rPr lang="en-US" sz="1200" dirty="0" err="1">
                <a:solidFill>
                  <a:schemeClr val="bg1"/>
                </a:solidFill>
                <a:ea typeface="Arial" charset="0"/>
                <a:cs typeface="Arial" charset="0"/>
              </a:rPr>
              <a:t>Barringer</a:t>
            </a:r>
            <a:r>
              <a:rPr lang="en-US" sz="1200" dirty="0">
                <a:solidFill>
                  <a:schemeClr val="bg1"/>
                </a:solidFill>
                <a:ea typeface="Arial" charset="0"/>
                <a:cs typeface="Arial" charset="0"/>
              </a:rPr>
              <a:t> &amp; </a:t>
            </a:r>
            <a:r>
              <a:rPr lang="en-US" sz="1200" dirty="0" err="1">
                <a:solidFill>
                  <a:schemeClr val="bg1"/>
                </a:solidFill>
                <a:ea typeface="Arial" charset="0"/>
                <a:cs typeface="Arial" charset="0"/>
              </a:rPr>
              <a:t>Barringer</a:t>
            </a:r>
            <a:endParaRPr lang="en-US" sz="1200" dirty="0">
              <a:solidFill>
                <a:schemeClr val="bg1"/>
              </a:solidFill>
              <a:ea typeface="Arial" charset="0"/>
              <a:cs typeface="Arial"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5900" y="198438"/>
            <a:ext cx="8750300" cy="6443662"/>
          </a:xfrm>
          <a:prstGeom prst="rect">
            <a:avLst/>
          </a:prstGeom>
          <a:gradFill flip="none" rotWithShape="1">
            <a:gsLst>
              <a:gs pos="0">
                <a:schemeClr val="accent1">
                  <a:tint val="100000"/>
                  <a:shade val="100000"/>
                  <a:satMod val="130000"/>
                  <a:alpha val="94000"/>
                </a:schemeClr>
              </a:gs>
              <a:gs pos="100000">
                <a:schemeClr val="accent1">
                  <a:tint val="50000"/>
                  <a:shade val="100000"/>
                  <a:satMod val="350000"/>
                  <a:alpha val="94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215900" y="198438"/>
            <a:ext cx="8750300" cy="1706562"/>
          </a:xfrm>
          <a:ln/>
          <a:effectLst>
            <a:outerShdw blurRad="50800" dist="38100" dir="5400000" rotWithShape="0">
              <a:srgbClr val="000000">
                <a:alpha val="43000"/>
              </a:srgbClr>
            </a:outerShdw>
          </a:effectLst>
        </p:spPr>
        <p:style>
          <a:lnRef idx="1">
            <a:schemeClr val="accent1"/>
          </a:lnRef>
          <a:fillRef idx="2">
            <a:schemeClr val="accent1"/>
          </a:fillRef>
          <a:effectRef idx="1">
            <a:schemeClr val="accent1"/>
          </a:effectRef>
          <a:fontRef idx="minor">
            <a:schemeClr val="dk1"/>
          </a:fontRef>
        </p:style>
        <p:txBody>
          <a:bodyPr>
            <a:normAutofit/>
          </a:bodyPr>
          <a:lstStyle/>
          <a:p>
            <a:r>
              <a:rPr lang="en-US" dirty="0">
                <a:effectLst>
                  <a:outerShdw blurRad="50800" dist="38100" dir="2700000" algn="br">
                    <a:srgbClr val="000000">
                      <a:alpha val="43000"/>
                    </a:srgbClr>
                  </a:outerShdw>
                </a:effectLst>
                <a:latin typeface="Eras Demi ITC"/>
                <a:cs typeface="Eras Demi ITC"/>
              </a:rPr>
              <a:t>What Is Tango™ ?</a:t>
            </a:r>
          </a:p>
        </p:txBody>
      </p:sp>
      <p:sp>
        <p:nvSpPr>
          <p:cNvPr id="3" name="Content Placeholder 2"/>
          <p:cNvSpPr>
            <a:spLocks noGrp="1"/>
          </p:cNvSpPr>
          <p:nvPr>
            <p:ph idx="1"/>
          </p:nvPr>
        </p:nvSpPr>
        <p:spPr>
          <a:xfrm>
            <a:off x="215900" y="2082800"/>
            <a:ext cx="8750300" cy="4559300"/>
          </a:xfrm>
        </p:spPr>
        <p:txBody>
          <a:bodyPr>
            <a:normAutofit fontScale="92500" lnSpcReduction="20000"/>
          </a:bodyPr>
          <a:lstStyle/>
          <a:p>
            <a:r>
              <a:rPr lang="en-US" dirty="0">
                <a:solidFill>
                  <a:srgbClr val="000000"/>
                </a:solidFill>
              </a:rPr>
              <a:t>Web Service providing equipment lifecycle </a:t>
            </a:r>
            <a:r>
              <a:rPr lang="en-US" b="1" dirty="0">
                <a:solidFill>
                  <a:srgbClr val="000000"/>
                </a:solidFill>
              </a:rPr>
              <a:t>reliability</a:t>
            </a:r>
            <a:r>
              <a:rPr lang="en-US" dirty="0">
                <a:solidFill>
                  <a:srgbClr val="000000"/>
                </a:solidFill>
              </a:rPr>
              <a:t> management.</a:t>
            </a:r>
          </a:p>
          <a:p>
            <a:r>
              <a:rPr lang="en-US" dirty="0">
                <a:solidFill>
                  <a:srgbClr val="000000"/>
                </a:solidFill>
              </a:rPr>
              <a:t>Focus is improving equipment reliability.</a:t>
            </a:r>
          </a:p>
          <a:p>
            <a:r>
              <a:rPr lang="en-US" dirty="0">
                <a:solidFill>
                  <a:srgbClr val="000000"/>
                </a:solidFill>
              </a:rPr>
              <a:t>Prevent failures in service –Condition Management.</a:t>
            </a:r>
          </a:p>
          <a:p>
            <a:r>
              <a:rPr lang="en-US" dirty="0">
                <a:solidFill>
                  <a:srgbClr val="000000"/>
                </a:solidFill>
              </a:rPr>
              <a:t>Extend equipment life ( MTBF ) – Equipment Management.</a:t>
            </a:r>
          </a:p>
          <a:p>
            <a:r>
              <a:rPr lang="en-US" dirty="0">
                <a:solidFill>
                  <a:srgbClr val="000000"/>
                </a:solidFill>
              </a:rPr>
              <a:t>Tango is the Information Management System Designed to manage a plant or corporate wide condition based maintenance program.</a:t>
            </a:r>
          </a:p>
          <a:p>
            <a:r>
              <a:rPr lang="en-US" dirty="0">
                <a:solidFill>
                  <a:srgbClr val="000000"/>
                </a:solidFill>
              </a:rPr>
              <a:t>Tango provides management of actionable results.</a:t>
            </a:r>
          </a:p>
          <a:p>
            <a:endParaRPr lang="en-US" dirty="0"/>
          </a:p>
          <a:p>
            <a:pPr>
              <a:buNone/>
            </a:pPr>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5900" y="198438"/>
            <a:ext cx="8750300" cy="6443662"/>
          </a:xfrm>
          <a:prstGeom prst="rect">
            <a:avLst/>
          </a:prstGeom>
          <a:gradFill flip="none" rotWithShape="1">
            <a:gsLst>
              <a:gs pos="0">
                <a:schemeClr val="accent1">
                  <a:tint val="100000"/>
                  <a:shade val="100000"/>
                  <a:satMod val="130000"/>
                  <a:alpha val="94000"/>
                </a:schemeClr>
              </a:gs>
              <a:gs pos="100000">
                <a:schemeClr val="accent1">
                  <a:tint val="50000"/>
                  <a:shade val="100000"/>
                  <a:satMod val="350000"/>
                  <a:alpha val="94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215900" y="198438"/>
            <a:ext cx="8750300" cy="944562"/>
          </a:xfrm>
          <a:ln/>
          <a:effectLst>
            <a:outerShdw blurRad="50800" dist="38100" dir="5400000" rotWithShape="0">
              <a:srgbClr val="000000">
                <a:alpha val="43000"/>
              </a:srgbClr>
            </a:outerShdw>
          </a:effectLst>
        </p:spPr>
        <p:style>
          <a:lnRef idx="1">
            <a:schemeClr val="accent1"/>
          </a:lnRef>
          <a:fillRef idx="2">
            <a:schemeClr val="accent1"/>
          </a:fillRef>
          <a:effectRef idx="1">
            <a:schemeClr val="accent1"/>
          </a:effectRef>
          <a:fontRef idx="minor">
            <a:schemeClr val="dk1"/>
          </a:fontRef>
        </p:style>
        <p:txBody>
          <a:bodyPr>
            <a:noAutofit/>
          </a:bodyPr>
          <a:lstStyle/>
          <a:p>
            <a:r>
              <a:rPr lang="en-US" sz="3300" dirty="0">
                <a:effectLst>
                  <a:outerShdw blurRad="50800" dist="38100" dir="2700000" algn="br">
                    <a:srgbClr val="000000">
                      <a:alpha val="43000"/>
                    </a:srgbClr>
                  </a:outerShdw>
                </a:effectLst>
                <a:latin typeface="Eras Demi ITC"/>
                <a:cs typeface="Eras Demi ITC"/>
              </a:rPr>
              <a:t>Tango™ Equipment Lifecycle Management</a:t>
            </a:r>
          </a:p>
        </p:txBody>
      </p:sp>
      <p:grpSp>
        <p:nvGrpSpPr>
          <p:cNvPr id="62" name="Group 61"/>
          <p:cNvGrpSpPr/>
          <p:nvPr/>
        </p:nvGrpSpPr>
        <p:grpSpPr>
          <a:xfrm>
            <a:off x="523308" y="1405864"/>
            <a:ext cx="8679690" cy="5179105"/>
            <a:chOff x="376246" y="1545565"/>
            <a:chExt cx="8109205" cy="4588775"/>
          </a:xfrm>
        </p:grpSpPr>
        <p:sp>
          <p:nvSpPr>
            <p:cNvPr id="26" name="AutoShape 5"/>
            <p:cNvSpPr>
              <a:spLocks noChangeArrowheads="1"/>
            </p:cNvSpPr>
            <p:nvPr/>
          </p:nvSpPr>
          <p:spPr bwMode="auto">
            <a:xfrm>
              <a:off x="526288" y="1614654"/>
              <a:ext cx="1174507" cy="1036330"/>
            </a:xfrm>
            <a:prstGeom prst="roundRect">
              <a:avLst>
                <a:gd name="adj" fmla="val 16667"/>
              </a:avLst>
            </a:prstGeom>
            <a:ln>
              <a:headEnd/>
              <a:tailEnd/>
            </a:ln>
            <a:effectLst>
              <a:outerShdw blurRad="50800" dist="38100" dir="2700000" algn="br" rotWithShape="0">
                <a:srgbClr val="000000">
                  <a:alpha val="43000"/>
                </a:srgbClr>
              </a:outerShdw>
            </a:effectLst>
          </p:spPr>
          <p:style>
            <a:lnRef idx="0">
              <a:schemeClr val="accent3"/>
            </a:lnRef>
            <a:fillRef idx="3">
              <a:schemeClr val="accent3"/>
            </a:fillRef>
            <a:effectRef idx="3">
              <a:schemeClr val="accent3"/>
            </a:effectRef>
            <a:fontRef idx="minor">
              <a:schemeClr val="lt1"/>
            </a:fontRef>
          </p:style>
          <p:txBody>
            <a:bodyPr wrap="none" anchor="ctr">
              <a:prstTxWarp prst="textNoShape">
                <a:avLst/>
              </a:prstTxWarp>
            </a:bodyPr>
            <a:lstStyle/>
            <a:p>
              <a:endParaRPr lang="en-US">
                <a:latin typeface="Calibri" charset="0"/>
              </a:endParaRPr>
            </a:p>
          </p:txBody>
        </p:sp>
        <p:sp>
          <p:nvSpPr>
            <p:cNvPr id="27" name="AutoShape 6"/>
            <p:cNvSpPr>
              <a:spLocks noChangeArrowheads="1"/>
            </p:cNvSpPr>
            <p:nvPr/>
          </p:nvSpPr>
          <p:spPr bwMode="auto">
            <a:xfrm>
              <a:off x="1908061" y="3065515"/>
              <a:ext cx="1174507" cy="1036330"/>
            </a:xfrm>
            <a:prstGeom prst="roundRect">
              <a:avLst>
                <a:gd name="adj" fmla="val 16667"/>
              </a:avLst>
            </a:prstGeom>
            <a:ln>
              <a:headEnd/>
              <a:tailEnd/>
            </a:ln>
            <a:effectLst>
              <a:outerShdw blurRad="50800" dist="38100" algn="r" rotWithShape="0">
                <a:srgbClr val="000000">
                  <a:alpha val="43000"/>
                </a:srgbClr>
              </a:outerShdw>
            </a:effectLst>
          </p:spPr>
          <p:style>
            <a:lnRef idx="0">
              <a:schemeClr val="accent3"/>
            </a:lnRef>
            <a:fillRef idx="3">
              <a:schemeClr val="accent3"/>
            </a:fillRef>
            <a:effectRef idx="3">
              <a:schemeClr val="accent3"/>
            </a:effectRef>
            <a:fontRef idx="minor">
              <a:schemeClr val="lt1"/>
            </a:fontRef>
          </p:style>
          <p:txBody>
            <a:bodyPr wrap="none" anchor="ctr">
              <a:prstTxWarp prst="textNoShape">
                <a:avLst/>
              </a:prstTxWarp>
            </a:bodyPr>
            <a:lstStyle/>
            <a:p>
              <a:endParaRPr lang="en-US">
                <a:latin typeface="Calibri" charset="0"/>
              </a:endParaRPr>
            </a:p>
          </p:txBody>
        </p:sp>
        <p:sp>
          <p:nvSpPr>
            <p:cNvPr id="28" name="AutoShape 7"/>
            <p:cNvSpPr>
              <a:spLocks noChangeArrowheads="1"/>
            </p:cNvSpPr>
            <p:nvPr/>
          </p:nvSpPr>
          <p:spPr bwMode="auto">
            <a:xfrm>
              <a:off x="3566189" y="3065515"/>
              <a:ext cx="1174507" cy="1036330"/>
            </a:xfrm>
            <a:prstGeom prst="roundRect">
              <a:avLst>
                <a:gd name="adj" fmla="val 16667"/>
              </a:avLst>
            </a:prstGeom>
            <a:ln>
              <a:headEnd/>
              <a:tailEnd/>
            </a:ln>
            <a:effectLst>
              <a:outerShdw blurRad="63500" sx="102000" sy="102000" algn="ctr" rotWithShape="0">
                <a:srgbClr val="000000">
                  <a:alpha val="43000"/>
                </a:srgbClr>
              </a:outerShdw>
            </a:effectLst>
          </p:spPr>
          <p:style>
            <a:lnRef idx="0">
              <a:schemeClr val="accent3"/>
            </a:lnRef>
            <a:fillRef idx="3">
              <a:schemeClr val="accent3"/>
            </a:fillRef>
            <a:effectRef idx="3">
              <a:schemeClr val="accent3"/>
            </a:effectRef>
            <a:fontRef idx="minor">
              <a:schemeClr val="lt1"/>
            </a:fontRef>
          </p:style>
          <p:txBody>
            <a:bodyPr wrap="none" anchor="ctr">
              <a:prstTxWarp prst="textNoShape">
                <a:avLst/>
              </a:prstTxWarp>
            </a:bodyPr>
            <a:lstStyle/>
            <a:p>
              <a:endParaRPr lang="en-US">
                <a:latin typeface="Calibri" charset="0"/>
              </a:endParaRPr>
            </a:p>
          </p:txBody>
        </p:sp>
        <p:sp>
          <p:nvSpPr>
            <p:cNvPr id="29" name="AutoShape 8"/>
            <p:cNvSpPr>
              <a:spLocks noChangeArrowheads="1"/>
            </p:cNvSpPr>
            <p:nvPr/>
          </p:nvSpPr>
          <p:spPr bwMode="auto">
            <a:xfrm>
              <a:off x="5224317" y="3065515"/>
              <a:ext cx="1174507" cy="1036330"/>
            </a:xfrm>
            <a:prstGeom prst="roundRect">
              <a:avLst>
                <a:gd name="adj" fmla="val 16667"/>
              </a:avLst>
            </a:prstGeom>
            <a:ln>
              <a:headEnd/>
              <a:tailEnd/>
            </a:ln>
            <a:effectLst>
              <a:outerShdw blurRad="50800" dist="38100" dir="10800000" algn="l" rotWithShape="0">
                <a:srgbClr val="000000">
                  <a:alpha val="43000"/>
                </a:srgbClr>
              </a:outerShdw>
            </a:effectLst>
          </p:spPr>
          <p:style>
            <a:lnRef idx="0">
              <a:schemeClr val="accent3"/>
            </a:lnRef>
            <a:fillRef idx="3">
              <a:schemeClr val="accent3"/>
            </a:fillRef>
            <a:effectRef idx="3">
              <a:schemeClr val="accent3"/>
            </a:effectRef>
            <a:fontRef idx="minor">
              <a:schemeClr val="lt1"/>
            </a:fontRef>
          </p:style>
          <p:txBody>
            <a:bodyPr wrap="none" anchor="ctr">
              <a:prstTxWarp prst="textNoShape">
                <a:avLst/>
              </a:prstTxWarp>
            </a:bodyPr>
            <a:lstStyle/>
            <a:p>
              <a:endParaRPr lang="en-US">
                <a:latin typeface="Calibri" charset="0"/>
              </a:endParaRPr>
            </a:p>
          </p:txBody>
        </p:sp>
        <p:sp>
          <p:nvSpPr>
            <p:cNvPr id="30" name="AutoShape 9"/>
            <p:cNvSpPr>
              <a:spLocks noChangeArrowheads="1"/>
            </p:cNvSpPr>
            <p:nvPr/>
          </p:nvSpPr>
          <p:spPr bwMode="auto">
            <a:xfrm>
              <a:off x="6675179" y="4309111"/>
              <a:ext cx="1174507" cy="1036330"/>
            </a:xfrm>
            <a:prstGeom prst="roundRect">
              <a:avLst>
                <a:gd name="adj" fmla="val 16667"/>
              </a:avLst>
            </a:prstGeom>
            <a:ln>
              <a:headEnd/>
              <a:tailEnd/>
            </a:ln>
            <a:effectLst>
              <a:outerShdw blurRad="50800" dist="38100" dir="13500000" algn="tl" rotWithShape="0">
                <a:srgbClr val="000000">
                  <a:alpha val="43000"/>
                </a:srgbClr>
              </a:outerShdw>
            </a:effectLst>
          </p:spPr>
          <p:style>
            <a:lnRef idx="0">
              <a:schemeClr val="accent3"/>
            </a:lnRef>
            <a:fillRef idx="3">
              <a:schemeClr val="accent3"/>
            </a:fillRef>
            <a:effectRef idx="3">
              <a:schemeClr val="accent3"/>
            </a:effectRef>
            <a:fontRef idx="minor">
              <a:schemeClr val="lt1"/>
            </a:fontRef>
          </p:style>
          <p:txBody>
            <a:bodyPr wrap="none" anchor="ctr">
              <a:prstTxWarp prst="textNoShape">
                <a:avLst/>
              </a:prstTxWarp>
            </a:bodyPr>
            <a:lstStyle/>
            <a:p>
              <a:endParaRPr lang="en-US">
                <a:latin typeface="Calibri" charset="0"/>
              </a:endParaRPr>
            </a:p>
          </p:txBody>
        </p:sp>
        <p:sp>
          <p:nvSpPr>
            <p:cNvPr id="31" name="Text Box 14"/>
            <p:cNvSpPr txBox="1">
              <a:spLocks noChangeArrowheads="1"/>
            </p:cNvSpPr>
            <p:nvPr/>
          </p:nvSpPr>
          <p:spPr bwMode="auto">
            <a:xfrm>
              <a:off x="595377" y="1821920"/>
              <a:ext cx="1036330" cy="299965"/>
            </a:xfrm>
            <a:prstGeom prst="rect">
              <a:avLst/>
            </a:prstGeom>
            <a:noFill/>
            <a:ln w="9525">
              <a:noFill/>
              <a:miter lim="800000"/>
              <a:headEnd/>
              <a:tailEnd/>
            </a:ln>
          </p:spPr>
          <p:txBody>
            <a:bodyPr wrap="square">
              <a:prstTxWarp prst="textNoShape">
                <a:avLst/>
              </a:prstTxWarp>
              <a:spAutoFit/>
            </a:bodyPr>
            <a:lstStyle/>
            <a:p>
              <a:pPr algn="ctr">
                <a:spcBef>
                  <a:spcPct val="50000"/>
                </a:spcBef>
              </a:pPr>
              <a:r>
                <a:rPr lang="en-US" sz="1600" b="1" dirty="0">
                  <a:solidFill>
                    <a:srgbClr val="000000"/>
                  </a:solidFill>
                </a:rPr>
                <a:t>Purchase</a:t>
              </a:r>
            </a:p>
          </p:txBody>
        </p:sp>
        <p:sp>
          <p:nvSpPr>
            <p:cNvPr id="32" name="Text Box 15"/>
            <p:cNvSpPr txBox="1">
              <a:spLocks noChangeArrowheads="1"/>
            </p:cNvSpPr>
            <p:nvPr/>
          </p:nvSpPr>
          <p:spPr bwMode="auto">
            <a:xfrm>
              <a:off x="1977150" y="3272780"/>
              <a:ext cx="1036330" cy="299965"/>
            </a:xfrm>
            <a:prstGeom prst="rect">
              <a:avLst/>
            </a:prstGeom>
            <a:noFill/>
            <a:ln w="9525">
              <a:noFill/>
              <a:miter lim="800000"/>
              <a:headEnd/>
              <a:tailEnd/>
            </a:ln>
          </p:spPr>
          <p:txBody>
            <a:bodyPr wrap="square">
              <a:prstTxWarp prst="textNoShape">
                <a:avLst/>
              </a:prstTxWarp>
              <a:spAutoFit/>
            </a:bodyPr>
            <a:lstStyle/>
            <a:p>
              <a:pPr algn="ctr">
                <a:spcBef>
                  <a:spcPct val="50000"/>
                </a:spcBef>
              </a:pPr>
              <a:r>
                <a:rPr lang="en-US" sz="1600" b="1" dirty="0">
                  <a:solidFill>
                    <a:srgbClr val="000000"/>
                  </a:solidFill>
                </a:rPr>
                <a:t>Stores</a:t>
              </a:r>
            </a:p>
          </p:txBody>
        </p:sp>
        <p:sp>
          <p:nvSpPr>
            <p:cNvPr id="33" name="Text Box 16"/>
            <p:cNvSpPr txBox="1">
              <a:spLocks noChangeArrowheads="1"/>
            </p:cNvSpPr>
            <p:nvPr/>
          </p:nvSpPr>
          <p:spPr bwMode="auto">
            <a:xfrm>
              <a:off x="3497100" y="3272780"/>
              <a:ext cx="1243596" cy="299965"/>
            </a:xfrm>
            <a:prstGeom prst="rect">
              <a:avLst/>
            </a:prstGeom>
            <a:noFill/>
            <a:ln w="9525">
              <a:noFill/>
              <a:miter lim="800000"/>
              <a:headEnd/>
              <a:tailEnd/>
            </a:ln>
          </p:spPr>
          <p:txBody>
            <a:bodyPr wrap="square">
              <a:prstTxWarp prst="textNoShape">
                <a:avLst/>
              </a:prstTxWarp>
              <a:spAutoFit/>
            </a:bodyPr>
            <a:lstStyle/>
            <a:p>
              <a:pPr algn="ctr">
                <a:spcBef>
                  <a:spcPct val="50000"/>
                </a:spcBef>
              </a:pPr>
              <a:r>
                <a:rPr lang="en-US" sz="1600" b="1" dirty="0">
                  <a:solidFill>
                    <a:srgbClr val="000000"/>
                  </a:solidFill>
                </a:rPr>
                <a:t>Installation</a:t>
              </a:r>
            </a:p>
          </p:txBody>
        </p:sp>
        <p:sp>
          <p:nvSpPr>
            <p:cNvPr id="34" name="Text Box 17"/>
            <p:cNvSpPr txBox="1">
              <a:spLocks noChangeArrowheads="1"/>
            </p:cNvSpPr>
            <p:nvPr/>
          </p:nvSpPr>
          <p:spPr bwMode="auto">
            <a:xfrm>
              <a:off x="5293406" y="3272780"/>
              <a:ext cx="1036330" cy="299965"/>
            </a:xfrm>
            <a:prstGeom prst="rect">
              <a:avLst/>
            </a:prstGeom>
            <a:noFill/>
            <a:ln w="9525">
              <a:noFill/>
              <a:miter lim="800000"/>
              <a:headEnd/>
              <a:tailEnd/>
            </a:ln>
          </p:spPr>
          <p:txBody>
            <a:bodyPr wrap="square">
              <a:prstTxWarp prst="textNoShape">
                <a:avLst/>
              </a:prstTxWarp>
              <a:spAutoFit/>
            </a:bodyPr>
            <a:lstStyle/>
            <a:p>
              <a:pPr algn="ctr">
                <a:spcBef>
                  <a:spcPct val="50000"/>
                </a:spcBef>
              </a:pPr>
              <a:r>
                <a:rPr lang="en-US" sz="1600" b="1" dirty="0">
                  <a:solidFill>
                    <a:srgbClr val="000000"/>
                  </a:solidFill>
                </a:rPr>
                <a:t>Repair</a:t>
              </a:r>
            </a:p>
          </p:txBody>
        </p:sp>
        <p:sp>
          <p:nvSpPr>
            <p:cNvPr id="35" name="Text Box 18"/>
            <p:cNvSpPr txBox="1">
              <a:spLocks noChangeArrowheads="1"/>
            </p:cNvSpPr>
            <p:nvPr/>
          </p:nvSpPr>
          <p:spPr bwMode="auto">
            <a:xfrm>
              <a:off x="6744267" y="4516377"/>
              <a:ext cx="1036330" cy="299965"/>
            </a:xfrm>
            <a:prstGeom prst="rect">
              <a:avLst/>
            </a:prstGeom>
            <a:noFill/>
            <a:ln w="9525">
              <a:noFill/>
              <a:miter lim="800000"/>
              <a:headEnd/>
              <a:tailEnd/>
            </a:ln>
          </p:spPr>
          <p:txBody>
            <a:bodyPr wrap="square">
              <a:prstTxWarp prst="textNoShape">
                <a:avLst/>
              </a:prstTxWarp>
              <a:spAutoFit/>
            </a:bodyPr>
            <a:lstStyle/>
            <a:p>
              <a:pPr algn="ctr">
                <a:spcBef>
                  <a:spcPct val="50000"/>
                </a:spcBef>
              </a:pPr>
              <a:r>
                <a:rPr lang="en-US" sz="1600" b="1" dirty="0">
                  <a:solidFill>
                    <a:srgbClr val="000000"/>
                  </a:solidFill>
                </a:rPr>
                <a:t>Scrap</a:t>
              </a:r>
            </a:p>
          </p:txBody>
        </p:sp>
        <p:cxnSp>
          <p:nvCxnSpPr>
            <p:cNvPr id="36" name="AutoShape 26"/>
            <p:cNvCxnSpPr>
              <a:cxnSpLocks noChangeShapeType="1"/>
            </p:cNvCxnSpPr>
            <p:nvPr/>
          </p:nvCxnSpPr>
          <p:spPr bwMode="auto">
            <a:xfrm>
              <a:off x="3082568" y="3763719"/>
              <a:ext cx="637249" cy="1407"/>
            </a:xfrm>
            <a:prstGeom prst="straightConnector1">
              <a:avLst/>
            </a:prstGeom>
            <a:noFill/>
            <a:ln w="25400" cap="flat" cmpd="sng" algn="ctr">
              <a:solidFill>
                <a:srgbClr val="000000"/>
              </a:solidFill>
              <a:prstDash val="solid"/>
              <a:round/>
              <a:headEnd type="none" w="med" len="med"/>
              <a:tailEnd type="triangle" w="med" len="med"/>
            </a:ln>
          </p:spPr>
        </p:cxnSp>
        <p:cxnSp>
          <p:nvCxnSpPr>
            <p:cNvPr id="37" name="AutoShape 28"/>
            <p:cNvCxnSpPr>
              <a:cxnSpLocks noChangeShapeType="1"/>
            </p:cNvCxnSpPr>
            <p:nvPr/>
          </p:nvCxnSpPr>
          <p:spPr bwMode="auto">
            <a:xfrm>
              <a:off x="4740696" y="3717922"/>
              <a:ext cx="699587" cy="1407"/>
            </a:xfrm>
            <a:prstGeom prst="straightConnector1">
              <a:avLst/>
            </a:prstGeom>
            <a:noFill/>
            <a:ln w="25400" cap="flat" cmpd="sng" algn="ctr">
              <a:solidFill>
                <a:srgbClr val="000000"/>
              </a:solidFill>
              <a:prstDash val="solid"/>
              <a:round/>
              <a:headEnd type="none" w="med" len="med"/>
              <a:tailEnd type="triangle" w="med" len="med"/>
            </a:ln>
          </p:spPr>
        </p:cxnSp>
        <p:cxnSp>
          <p:nvCxnSpPr>
            <p:cNvPr id="38" name="AutoShape 29"/>
            <p:cNvCxnSpPr>
              <a:cxnSpLocks noChangeShapeType="1"/>
            </p:cNvCxnSpPr>
            <p:nvPr/>
          </p:nvCxnSpPr>
          <p:spPr bwMode="auto">
            <a:xfrm>
              <a:off x="6389063" y="3625306"/>
              <a:ext cx="932696" cy="886349"/>
            </a:xfrm>
            <a:prstGeom prst="bentConnector2">
              <a:avLst/>
            </a:prstGeom>
            <a:noFill/>
            <a:ln w="25400" cap="flat" cmpd="sng" algn="ctr">
              <a:solidFill>
                <a:schemeClr val="bg1"/>
              </a:solidFill>
              <a:prstDash val="solid"/>
              <a:miter lim="800000"/>
              <a:headEnd type="none" w="med" len="med"/>
              <a:tailEnd type="triangle" w="med" len="med"/>
            </a:ln>
          </p:spPr>
        </p:cxnSp>
        <p:sp>
          <p:nvSpPr>
            <p:cNvPr id="39" name="WordArt 31"/>
            <p:cNvSpPr>
              <a:spLocks noChangeArrowheads="1" noChangeShapeType="1" noTextEdit="1"/>
            </p:cNvSpPr>
            <p:nvPr/>
          </p:nvSpPr>
          <p:spPr bwMode="auto">
            <a:xfrm>
              <a:off x="2391682" y="1741579"/>
              <a:ext cx="3523521" cy="276355"/>
            </a:xfrm>
            <a:prstGeom prst="rect">
              <a:avLst/>
            </a:prstGeom>
            <a:noFill/>
            <a:ln>
              <a:noFill/>
            </a:ln>
          </p:spPr>
          <p:txBody>
            <a:bodyPr spcFirstLastPara="1" wrap="none" fromWordArt="1">
              <a:prstTxWarp prst="textArchUp">
                <a:avLst>
                  <a:gd name="adj" fmla="val 10800004"/>
                </a:avLst>
              </a:prstTxWarp>
            </a:bodyPr>
            <a:lstStyle/>
            <a:p>
              <a:pPr algn="ctr"/>
              <a:r>
                <a:rPr lang="en-US" sz="2800" kern="10" dirty="0">
                  <a:ln w="9525">
                    <a:noFill/>
                    <a:round/>
                    <a:headEnd/>
                    <a:tailEnd/>
                  </a:ln>
                  <a:solidFill>
                    <a:srgbClr val="000000"/>
                  </a:solidFill>
                  <a:latin typeface="Eras Demi ITC"/>
                  <a:ea typeface="Arial"/>
                  <a:cs typeface="Eras Demi ITC"/>
                </a:rPr>
                <a:t>Multiple Repair Cycles</a:t>
              </a:r>
            </a:p>
          </p:txBody>
        </p:sp>
        <p:sp>
          <p:nvSpPr>
            <p:cNvPr id="40" name="AutoShape 33"/>
            <p:cNvSpPr>
              <a:spLocks noChangeArrowheads="1"/>
            </p:cNvSpPr>
            <p:nvPr/>
          </p:nvSpPr>
          <p:spPr bwMode="auto">
            <a:xfrm flipH="1">
              <a:off x="1700795" y="2098274"/>
              <a:ext cx="4490763" cy="829064"/>
            </a:xfrm>
            <a:prstGeom prst="curvedDownArrow">
              <a:avLst>
                <a:gd name="adj1" fmla="val 108333"/>
                <a:gd name="adj2" fmla="val 216667"/>
                <a:gd name="adj3" fmla="val 33333"/>
              </a:avLst>
            </a:prstGeom>
            <a:solidFill>
              <a:schemeClr val="tx1">
                <a:lumMod val="95000"/>
              </a:schemeClr>
            </a:solidFill>
            <a:ln w="9525">
              <a:noFill/>
              <a:miter lim="800000"/>
              <a:headEnd/>
              <a:tailEnd/>
            </a:ln>
          </p:spPr>
          <p:txBody>
            <a:bodyPr wrap="none" anchor="ctr">
              <a:prstTxWarp prst="textNoShape">
                <a:avLst/>
              </a:prstTxWarp>
            </a:bodyPr>
            <a:lstStyle/>
            <a:p>
              <a:endParaRPr lang="en-US">
                <a:latin typeface="Calibri" charset="0"/>
              </a:endParaRPr>
            </a:p>
          </p:txBody>
        </p:sp>
        <p:cxnSp>
          <p:nvCxnSpPr>
            <p:cNvPr id="41" name="AutoShape 34"/>
            <p:cNvCxnSpPr>
              <a:cxnSpLocks noChangeShapeType="1"/>
            </p:cNvCxnSpPr>
            <p:nvPr/>
          </p:nvCxnSpPr>
          <p:spPr bwMode="auto">
            <a:xfrm rot="16200000" flipH="1">
              <a:off x="1242514" y="2605068"/>
              <a:ext cx="771779" cy="863608"/>
            </a:xfrm>
            <a:prstGeom prst="bentConnector2">
              <a:avLst/>
            </a:prstGeom>
            <a:noFill/>
            <a:ln w="25400" cap="flat" cmpd="sng" algn="ctr">
              <a:solidFill>
                <a:srgbClr val="000000"/>
              </a:solidFill>
              <a:prstDash val="solid"/>
              <a:miter lim="800000"/>
              <a:headEnd type="none" w="med" len="med"/>
              <a:tailEnd type="triangle" w="med" len="med"/>
            </a:ln>
          </p:spPr>
        </p:cxnSp>
        <p:pic>
          <p:nvPicPr>
            <p:cNvPr id="42" name="Picture 35" descr="motor icon"/>
            <p:cNvPicPr>
              <a:picLocks noChangeAspect="1" noChangeArrowheads="1"/>
            </p:cNvPicPr>
            <p:nvPr/>
          </p:nvPicPr>
          <p:blipFill>
            <a:blip r:embed="rId3"/>
            <a:srcRect/>
            <a:stretch>
              <a:fillRect/>
            </a:stretch>
          </p:blipFill>
          <p:spPr bwMode="auto">
            <a:xfrm>
              <a:off x="3989357" y="3598074"/>
              <a:ext cx="267719" cy="227417"/>
            </a:xfrm>
            <a:prstGeom prst="rect">
              <a:avLst/>
            </a:prstGeom>
            <a:noFill/>
            <a:ln w="9525">
              <a:noFill/>
              <a:miter lim="800000"/>
              <a:headEnd/>
              <a:tailEnd/>
            </a:ln>
          </p:spPr>
        </p:pic>
        <p:pic>
          <p:nvPicPr>
            <p:cNvPr id="43" name="Picture 37" descr="Equip_Spare"/>
            <p:cNvPicPr>
              <a:picLocks noChangeAspect="1" noChangeArrowheads="1"/>
            </p:cNvPicPr>
            <p:nvPr/>
          </p:nvPicPr>
          <p:blipFill>
            <a:blip r:embed="rId4"/>
            <a:srcRect/>
            <a:stretch>
              <a:fillRect/>
            </a:stretch>
          </p:blipFill>
          <p:spPr bwMode="auto">
            <a:xfrm>
              <a:off x="2391682" y="3549136"/>
              <a:ext cx="276355" cy="276355"/>
            </a:xfrm>
            <a:prstGeom prst="rect">
              <a:avLst/>
            </a:prstGeom>
            <a:noFill/>
            <a:ln w="9525">
              <a:noFill/>
              <a:miter lim="800000"/>
              <a:headEnd/>
              <a:tailEnd/>
            </a:ln>
          </p:spPr>
        </p:pic>
        <p:pic>
          <p:nvPicPr>
            <p:cNvPr id="44" name="Picture 38" descr="Equip_Repair"/>
            <p:cNvPicPr>
              <a:picLocks noChangeAspect="1" noChangeArrowheads="1"/>
            </p:cNvPicPr>
            <p:nvPr/>
          </p:nvPicPr>
          <p:blipFill>
            <a:blip r:embed="rId5"/>
            <a:srcRect/>
            <a:stretch>
              <a:fillRect/>
            </a:stretch>
          </p:blipFill>
          <p:spPr bwMode="auto">
            <a:xfrm>
              <a:off x="5693544" y="3603831"/>
              <a:ext cx="221659" cy="221659"/>
            </a:xfrm>
            <a:prstGeom prst="rect">
              <a:avLst/>
            </a:prstGeom>
            <a:noFill/>
            <a:ln w="9525">
              <a:noFill/>
              <a:miter lim="800000"/>
              <a:headEnd/>
              <a:tailEnd/>
            </a:ln>
          </p:spPr>
        </p:pic>
        <p:pic>
          <p:nvPicPr>
            <p:cNvPr id="45" name="Picture 39" descr="Equip_Scrap"/>
            <p:cNvPicPr>
              <a:picLocks noChangeAspect="1" noChangeArrowheads="1"/>
            </p:cNvPicPr>
            <p:nvPr/>
          </p:nvPicPr>
          <p:blipFill>
            <a:blip r:embed="rId6"/>
            <a:srcRect/>
            <a:stretch>
              <a:fillRect/>
            </a:stretch>
          </p:blipFill>
          <p:spPr bwMode="auto">
            <a:xfrm>
              <a:off x="7112740" y="4821519"/>
              <a:ext cx="276355" cy="276355"/>
            </a:xfrm>
            <a:prstGeom prst="rect">
              <a:avLst/>
            </a:prstGeom>
            <a:noFill/>
            <a:ln w="9525">
              <a:noFill/>
              <a:miter lim="800000"/>
              <a:headEnd/>
              <a:tailEnd/>
            </a:ln>
          </p:spPr>
        </p:pic>
        <p:pic>
          <p:nvPicPr>
            <p:cNvPr id="46" name="Picture 40" descr="Equip_Ordered"/>
            <p:cNvPicPr>
              <a:picLocks noChangeAspect="1" noChangeArrowheads="1"/>
            </p:cNvPicPr>
            <p:nvPr/>
          </p:nvPicPr>
          <p:blipFill>
            <a:blip r:embed="rId7"/>
            <a:srcRect/>
            <a:stretch>
              <a:fillRect/>
            </a:stretch>
          </p:blipFill>
          <p:spPr bwMode="auto">
            <a:xfrm>
              <a:off x="940820" y="2098274"/>
              <a:ext cx="276355" cy="276355"/>
            </a:xfrm>
            <a:prstGeom prst="rect">
              <a:avLst/>
            </a:prstGeom>
            <a:noFill/>
            <a:ln w="9525">
              <a:noFill/>
              <a:miter lim="800000"/>
              <a:headEnd/>
              <a:tailEnd/>
            </a:ln>
          </p:spPr>
        </p:pic>
        <p:sp>
          <p:nvSpPr>
            <p:cNvPr id="47" name="Text Box 52"/>
            <p:cNvSpPr txBox="1">
              <a:spLocks noChangeArrowheads="1"/>
            </p:cNvSpPr>
            <p:nvPr/>
          </p:nvSpPr>
          <p:spPr bwMode="auto">
            <a:xfrm>
              <a:off x="1732186" y="4170933"/>
              <a:ext cx="1727216" cy="1472555"/>
            </a:xfrm>
            <a:prstGeom prst="rect">
              <a:avLst/>
            </a:prstGeom>
            <a:noFill/>
            <a:ln w="9525">
              <a:noFill/>
              <a:miter lim="800000"/>
              <a:headEnd/>
              <a:tailEnd/>
            </a:ln>
          </p:spPr>
          <p:txBody>
            <a:bodyPr wrap="square">
              <a:prstTxWarp prst="textNoShape">
                <a:avLst/>
              </a:prstTxWarp>
              <a:spAutoFit/>
            </a:bodyPr>
            <a:lstStyle/>
            <a:p>
              <a:pPr>
                <a:spcBef>
                  <a:spcPct val="50000"/>
                </a:spcBef>
                <a:buFontTx/>
                <a:buChar char="•"/>
              </a:pPr>
              <a:r>
                <a:rPr lang="en-US" sz="1200" b="1" i="1" dirty="0">
                  <a:solidFill>
                    <a:srgbClr val="000000"/>
                  </a:solidFill>
                </a:rPr>
                <a:t> Incoming Inspection</a:t>
              </a:r>
            </a:p>
            <a:p>
              <a:pPr>
                <a:spcBef>
                  <a:spcPct val="50000"/>
                </a:spcBef>
                <a:buFontTx/>
                <a:buChar char="•"/>
              </a:pPr>
              <a:r>
                <a:rPr lang="en-US" sz="1200" b="1" i="1" dirty="0">
                  <a:solidFill>
                    <a:srgbClr val="000000"/>
                  </a:solidFill>
                </a:rPr>
                <a:t>Periodic Test</a:t>
              </a:r>
            </a:p>
            <a:p>
              <a:pPr>
                <a:spcBef>
                  <a:spcPct val="50000"/>
                </a:spcBef>
                <a:buFontTx/>
                <a:buChar char="•"/>
              </a:pPr>
              <a:r>
                <a:rPr lang="en-US" sz="1200" b="1" i="1" dirty="0">
                  <a:solidFill>
                    <a:srgbClr val="000000"/>
                  </a:solidFill>
                </a:rPr>
                <a:t>Periodic Maintenance</a:t>
              </a:r>
            </a:p>
            <a:p>
              <a:pPr>
                <a:spcBef>
                  <a:spcPct val="50000"/>
                </a:spcBef>
                <a:buFontTx/>
                <a:buChar char="•"/>
              </a:pPr>
              <a:r>
                <a:rPr lang="en-US" sz="1200" b="1" i="1" dirty="0">
                  <a:solidFill>
                    <a:srgbClr val="000000"/>
                  </a:solidFill>
                </a:rPr>
                <a:t>Stores Management</a:t>
              </a:r>
            </a:p>
            <a:p>
              <a:pPr>
                <a:spcBef>
                  <a:spcPct val="50000"/>
                </a:spcBef>
                <a:buFontTx/>
                <a:buChar char="•"/>
              </a:pPr>
              <a:r>
                <a:rPr lang="en-US" sz="1200" b="1" i="1" dirty="0">
                  <a:solidFill>
                    <a:srgbClr val="000000"/>
                  </a:solidFill>
                </a:rPr>
                <a:t>Search for Replacements</a:t>
              </a:r>
            </a:p>
            <a:p>
              <a:pPr>
                <a:spcBef>
                  <a:spcPct val="50000"/>
                </a:spcBef>
                <a:buFontTx/>
                <a:buChar char="•"/>
              </a:pPr>
              <a:r>
                <a:rPr lang="en-US" sz="1200" b="1" i="1" dirty="0">
                  <a:solidFill>
                    <a:srgbClr val="000000"/>
                  </a:solidFill>
                </a:rPr>
                <a:t>Equipment Traveler</a:t>
              </a:r>
            </a:p>
          </p:txBody>
        </p:sp>
        <p:sp>
          <p:nvSpPr>
            <p:cNvPr id="48" name="Text Box 53"/>
            <p:cNvSpPr txBox="1">
              <a:spLocks noChangeArrowheads="1"/>
            </p:cNvSpPr>
            <p:nvPr/>
          </p:nvSpPr>
          <p:spPr bwMode="auto">
            <a:xfrm>
              <a:off x="3446186" y="4170933"/>
              <a:ext cx="1727215" cy="1717981"/>
            </a:xfrm>
            <a:prstGeom prst="rect">
              <a:avLst/>
            </a:prstGeom>
            <a:noFill/>
            <a:ln w="9525">
              <a:noFill/>
              <a:miter lim="800000"/>
              <a:headEnd/>
              <a:tailEnd/>
            </a:ln>
          </p:spPr>
          <p:txBody>
            <a:bodyPr wrap="square">
              <a:prstTxWarp prst="textNoShape">
                <a:avLst/>
              </a:prstTxWarp>
              <a:spAutoFit/>
            </a:bodyPr>
            <a:lstStyle/>
            <a:p>
              <a:pPr>
                <a:spcBef>
                  <a:spcPct val="50000"/>
                </a:spcBef>
                <a:buFontTx/>
                <a:buChar char="•"/>
              </a:pPr>
              <a:r>
                <a:rPr lang="en-US" sz="1200" b="1" i="1" dirty="0">
                  <a:solidFill>
                    <a:srgbClr val="000000"/>
                  </a:solidFill>
                </a:rPr>
                <a:t>Condition Management</a:t>
              </a:r>
            </a:p>
            <a:p>
              <a:pPr>
                <a:spcBef>
                  <a:spcPct val="50000"/>
                </a:spcBef>
                <a:buFontTx/>
                <a:buChar char="•"/>
              </a:pPr>
              <a:r>
                <a:rPr lang="en-US" sz="1200" b="1" i="1" dirty="0">
                  <a:solidFill>
                    <a:srgbClr val="000000"/>
                  </a:solidFill>
                </a:rPr>
                <a:t>Physical Inspections</a:t>
              </a:r>
            </a:p>
            <a:p>
              <a:pPr>
                <a:spcBef>
                  <a:spcPct val="50000"/>
                </a:spcBef>
                <a:buFontTx/>
                <a:buChar char="•"/>
              </a:pPr>
              <a:r>
                <a:rPr lang="en-US" sz="1200" b="1" i="1" dirty="0">
                  <a:solidFill>
                    <a:srgbClr val="000000"/>
                  </a:solidFill>
                </a:rPr>
                <a:t>MTBF Calculation</a:t>
              </a:r>
            </a:p>
            <a:p>
              <a:pPr>
                <a:spcBef>
                  <a:spcPct val="50000"/>
                </a:spcBef>
                <a:buFontTx/>
                <a:buChar char="•"/>
              </a:pPr>
              <a:r>
                <a:rPr lang="en-US" sz="1200" b="1" i="1" dirty="0">
                  <a:solidFill>
                    <a:srgbClr val="000000"/>
                  </a:solidFill>
                </a:rPr>
                <a:t>Equipment Notes</a:t>
              </a:r>
            </a:p>
            <a:p>
              <a:pPr>
                <a:spcBef>
                  <a:spcPct val="50000"/>
                </a:spcBef>
                <a:buFontTx/>
                <a:buChar char="•"/>
              </a:pPr>
              <a:r>
                <a:rPr lang="en-US" sz="1200" b="1" i="1" dirty="0">
                  <a:solidFill>
                    <a:srgbClr val="000000"/>
                  </a:solidFill>
                </a:rPr>
                <a:t>Linked Documents</a:t>
              </a:r>
            </a:p>
            <a:p>
              <a:pPr>
                <a:spcBef>
                  <a:spcPct val="50000"/>
                </a:spcBef>
                <a:buFontTx/>
                <a:buChar char="•"/>
              </a:pPr>
              <a:r>
                <a:rPr lang="en-US" sz="1200" b="1" i="1" dirty="0">
                  <a:solidFill>
                    <a:srgbClr val="000000"/>
                  </a:solidFill>
                </a:rPr>
                <a:t>Location History</a:t>
              </a:r>
            </a:p>
            <a:p>
              <a:pPr>
                <a:spcBef>
                  <a:spcPct val="50000"/>
                </a:spcBef>
                <a:buFontTx/>
                <a:buChar char="•"/>
              </a:pPr>
              <a:r>
                <a:rPr lang="en-US" sz="1200" b="1" i="1" dirty="0">
                  <a:solidFill>
                    <a:srgbClr val="000000"/>
                  </a:solidFill>
                </a:rPr>
                <a:t>Equipment History</a:t>
              </a:r>
            </a:p>
          </p:txBody>
        </p:sp>
        <p:sp>
          <p:nvSpPr>
            <p:cNvPr id="49" name="Text Box 54"/>
            <p:cNvSpPr txBox="1">
              <a:spLocks noChangeArrowheads="1"/>
            </p:cNvSpPr>
            <p:nvPr/>
          </p:nvSpPr>
          <p:spPr bwMode="auto">
            <a:xfrm>
              <a:off x="5114077" y="4170934"/>
              <a:ext cx="2001983" cy="1963406"/>
            </a:xfrm>
            <a:prstGeom prst="rect">
              <a:avLst/>
            </a:prstGeom>
            <a:noFill/>
            <a:ln w="9525">
              <a:noFill/>
              <a:miter lim="800000"/>
              <a:headEnd/>
              <a:tailEnd/>
            </a:ln>
          </p:spPr>
          <p:txBody>
            <a:bodyPr wrap="square">
              <a:prstTxWarp prst="textNoShape">
                <a:avLst/>
              </a:prstTxWarp>
              <a:spAutoFit/>
            </a:bodyPr>
            <a:lstStyle/>
            <a:p>
              <a:pPr>
                <a:spcBef>
                  <a:spcPct val="50000"/>
                </a:spcBef>
                <a:buFontTx/>
                <a:buChar char="•"/>
              </a:pPr>
              <a:r>
                <a:rPr lang="en-US" sz="1200" b="1" i="1" dirty="0">
                  <a:solidFill>
                    <a:srgbClr val="000000"/>
                  </a:solidFill>
                </a:rPr>
                <a:t>Teardown &amp; Inspection</a:t>
              </a:r>
            </a:p>
            <a:p>
              <a:pPr>
                <a:spcBef>
                  <a:spcPct val="50000"/>
                </a:spcBef>
                <a:buFontTx/>
                <a:buChar char="•"/>
              </a:pPr>
              <a:r>
                <a:rPr lang="en-US" sz="1200" b="1" i="1" dirty="0">
                  <a:solidFill>
                    <a:srgbClr val="000000"/>
                  </a:solidFill>
                </a:rPr>
                <a:t>Quote</a:t>
              </a:r>
            </a:p>
            <a:p>
              <a:pPr>
                <a:spcBef>
                  <a:spcPct val="50000"/>
                </a:spcBef>
                <a:buFontTx/>
                <a:buChar char="•"/>
              </a:pPr>
              <a:r>
                <a:rPr lang="en-US" sz="1200" b="1" i="1" dirty="0">
                  <a:solidFill>
                    <a:srgbClr val="000000"/>
                  </a:solidFill>
                </a:rPr>
                <a:t>Root Cause of Failure</a:t>
              </a:r>
            </a:p>
            <a:p>
              <a:pPr>
                <a:spcBef>
                  <a:spcPct val="50000"/>
                </a:spcBef>
                <a:buFontTx/>
                <a:buChar char="•"/>
              </a:pPr>
              <a:r>
                <a:rPr lang="en-US" sz="1200" b="1" i="1" dirty="0">
                  <a:solidFill>
                    <a:srgbClr val="000000"/>
                  </a:solidFill>
                </a:rPr>
                <a:t>Repair Status</a:t>
              </a:r>
            </a:p>
            <a:p>
              <a:pPr>
                <a:spcBef>
                  <a:spcPct val="50000"/>
                </a:spcBef>
                <a:buFontTx/>
                <a:buChar char="•"/>
              </a:pPr>
              <a:r>
                <a:rPr lang="en-US" sz="1200" b="1" i="1" dirty="0">
                  <a:solidFill>
                    <a:srgbClr val="000000"/>
                  </a:solidFill>
                </a:rPr>
                <a:t>Repair Details</a:t>
              </a:r>
            </a:p>
            <a:p>
              <a:pPr>
                <a:spcBef>
                  <a:spcPct val="50000"/>
                </a:spcBef>
                <a:buFontTx/>
                <a:buChar char="•"/>
              </a:pPr>
              <a:r>
                <a:rPr lang="en-US" sz="1200" b="1" i="1" dirty="0">
                  <a:solidFill>
                    <a:srgbClr val="000000"/>
                  </a:solidFill>
                </a:rPr>
                <a:t>Warranty</a:t>
              </a:r>
            </a:p>
            <a:p>
              <a:pPr>
                <a:spcBef>
                  <a:spcPct val="50000"/>
                </a:spcBef>
                <a:buFontTx/>
                <a:buChar char="•"/>
              </a:pPr>
              <a:r>
                <a:rPr lang="en-US" sz="1200" b="1" i="1" dirty="0">
                  <a:solidFill>
                    <a:srgbClr val="000000"/>
                  </a:solidFill>
                </a:rPr>
                <a:t>Cost of Repair</a:t>
              </a:r>
            </a:p>
            <a:p>
              <a:pPr>
                <a:spcBef>
                  <a:spcPct val="50000"/>
                </a:spcBef>
                <a:buFontTx/>
                <a:buChar char="•"/>
              </a:pPr>
              <a:r>
                <a:rPr lang="en-US" sz="1200" b="1" i="1" dirty="0">
                  <a:solidFill>
                    <a:srgbClr val="000000"/>
                  </a:solidFill>
                </a:rPr>
                <a:t>Repair Documents</a:t>
              </a:r>
            </a:p>
          </p:txBody>
        </p:sp>
        <p:sp>
          <p:nvSpPr>
            <p:cNvPr id="50" name="Text Box 55"/>
            <p:cNvSpPr txBox="1">
              <a:spLocks noChangeArrowheads="1"/>
            </p:cNvSpPr>
            <p:nvPr/>
          </p:nvSpPr>
          <p:spPr bwMode="auto">
            <a:xfrm>
              <a:off x="376246" y="2697567"/>
              <a:ext cx="1381773" cy="981704"/>
            </a:xfrm>
            <a:prstGeom prst="rect">
              <a:avLst/>
            </a:prstGeom>
            <a:noFill/>
            <a:ln w="9525">
              <a:noFill/>
              <a:miter lim="800000"/>
              <a:headEnd/>
              <a:tailEnd/>
            </a:ln>
          </p:spPr>
          <p:txBody>
            <a:bodyPr wrap="square">
              <a:prstTxWarp prst="textNoShape">
                <a:avLst/>
              </a:prstTxWarp>
              <a:spAutoFit/>
            </a:bodyPr>
            <a:lstStyle/>
            <a:p>
              <a:pPr>
                <a:spcBef>
                  <a:spcPct val="50000"/>
                </a:spcBef>
                <a:buFontTx/>
                <a:buChar char="•"/>
              </a:pPr>
              <a:r>
                <a:rPr lang="en-US" sz="1200" b="1" i="1" dirty="0">
                  <a:solidFill>
                    <a:srgbClr val="000000"/>
                  </a:solidFill>
                </a:rPr>
                <a:t>Vendor</a:t>
              </a:r>
            </a:p>
            <a:p>
              <a:pPr>
                <a:spcBef>
                  <a:spcPct val="50000"/>
                </a:spcBef>
                <a:buFontTx/>
                <a:buChar char="•"/>
              </a:pPr>
              <a:r>
                <a:rPr lang="en-US" sz="1200" b="1" i="1" dirty="0">
                  <a:solidFill>
                    <a:srgbClr val="000000"/>
                  </a:solidFill>
                </a:rPr>
                <a:t>Warranty</a:t>
              </a:r>
            </a:p>
            <a:p>
              <a:pPr>
                <a:spcBef>
                  <a:spcPct val="50000"/>
                </a:spcBef>
                <a:buFontTx/>
                <a:buChar char="•"/>
              </a:pPr>
              <a:r>
                <a:rPr lang="en-US" sz="1200" b="1" i="1" dirty="0">
                  <a:solidFill>
                    <a:srgbClr val="000000"/>
                  </a:solidFill>
                </a:rPr>
                <a:t>Cost</a:t>
              </a:r>
            </a:p>
            <a:p>
              <a:pPr>
                <a:spcBef>
                  <a:spcPct val="50000"/>
                </a:spcBef>
                <a:buFontTx/>
                <a:buChar char="•"/>
              </a:pPr>
              <a:r>
                <a:rPr lang="en-US" sz="1200" b="1" i="1" dirty="0">
                  <a:solidFill>
                    <a:srgbClr val="000000"/>
                  </a:solidFill>
                </a:rPr>
                <a:t>Design</a:t>
              </a:r>
            </a:p>
          </p:txBody>
        </p:sp>
        <p:sp>
          <p:nvSpPr>
            <p:cNvPr id="51" name="AutoShape 6"/>
            <p:cNvSpPr>
              <a:spLocks noChangeArrowheads="1"/>
            </p:cNvSpPr>
            <p:nvPr/>
          </p:nvSpPr>
          <p:spPr bwMode="auto">
            <a:xfrm>
              <a:off x="526288" y="4240022"/>
              <a:ext cx="1174507" cy="1036330"/>
            </a:xfrm>
            <a:prstGeom prst="roundRect">
              <a:avLst>
                <a:gd name="adj" fmla="val 16667"/>
              </a:avLst>
            </a:prstGeom>
            <a:ln>
              <a:headEnd/>
              <a:tailEnd/>
            </a:ln>
            <a:effectLst>
              <a:outerShdw blurRad="50800" dist="38100" dir="18900000" algn="tr" rotWithShape="0">
                <a:srgbClr val="000000">
                  <a:alpha val="43000"/>
                </a:srgbClr>
              </a:outerShdw>
            </a:effectLst>
          </p:spPr>
          <p:style>
            <a:lnRef idx="0">
              <a:schemeClr val="accent3"/>
            </a:lnRef>
            <a:fillRef idx="3">
              <a:schemeClr val="accent3"/>
            </a:fillRef>
            <a:effectRef idx="3">
              <a:schemeClr val="accent3"/>
            </a:effectRef>
            <a:fontRef idx="minor">
              <a:schemeClr val="lt1"/>
            </a:fontRef>
          </p:style>
          <p:txBody>
            <a:bodyPr wrap="none" anchor="ctr">
              <a:prstTxWarp prst="textNoShape">
                <a:avLst/>
              </a:prstTxWarp>
            </a:bodyPr>
            <a:lstStyle/>
            <a:p>
              <a:endParaRPr lang="en-US">
                <a:latin typeface="Calibri" charset="0"/>
              </a:endParaRPr>
            </a:p>
          </p:txBody>
        </p:sp>
        <p:sp>
          <p:nvSpPr>
            <p:cNvPr id="52" name="Text Box 15"/>
            <p:cNvSpPr txBox="1">
              <a:spLocks noChangeArrowheads="1"/>
            </p:cNvSpPr>
            <p:nvPr/>
          </p:nvSpPr>
          <p:spPr bwMode="auto">
            <a:xfrm>
              <a:off x="526288" y="4470318"/>
              <a:ext cx="1174507" cy="518122"/>
            </a:xfrm>
            <a:prstGeom prst="rect">
              <a:avLst/>
            </a:prstGeom>
            <a:noFill/>
            <a:ln w="9525">
              <a:noFill/>
              <a:miter lim="800000"/>
              <a:headEnd/>
              <a:tailEnd/>
            </a:ln>
          </p:spPr>
          <p:txBody>
            <a:bodyPr wrap="square">
              <a:prstTxWarp prst="textNoShape">
                <a:avLst/>
              </a:prstTxWarp>
              <a:spAutoFit/>
            </a:bodyPr>
            <a:lstStyle/>
            <a:p>
              <a:pPr algn="ctr">
                <a:spcBef>
                  <a:spcPct val="50000"/>
                </a:spcBef>
              </a:pPr>
              <a:r>
                <a:rPr lang="en-US" sz="1600" b="1" dirty="0">
                  <a:solidFill>
                    <a:srgbClr val="000000"/>
                  </a:solidFill>
                </a:rPr>
                <a:t>Equipment Inventory</a:t>
              </a:r>
            </a:p>
          </p:txBody>
        </p:sp>
        <p:sp>
          <p:nvSpPr>
            <p:cNvPr id="53" name="Text Box 52"/>
            <p:cNvSpPr txBox="1">
              <a:spLocks noChangeArrowheads="1"/>
            </p:cNvSpPr>
            <p:nvPr/>
          </p:nvSpPr>
          <p:spPr bwMode="auto">
            <a:xfrm>
              <a:off x="376246" y="5276352"/>
              <a:ext cx="1255459" cy="818086"/>
            </a:xfrm>
            <a:prstGeom prst="rect">
              <a:avLst/>
            </a:prstGeom>
            <a:noFill/>
            <a:ln w="9525">
              <a:noFill/>
              <a:miter lim="800000"/>
              <a:headEnd/>
              <a:tailEnd/>
            </a:ln>
          </p:spPr>
          <p:txBody>
            <a:bodyPr wrap="square">
              <a:prstTxWarp prst="textNoShape">
                <a:avLst/>
              </a:prstTxWarp>
              <a:spAutoFit/>
            </a:bodyPr>
            <a:lstStyle/>
            <a:p>
              <a:pPr>
                <a:spcBef>
                  <a:spcPct val="50000"/>
                </a:spcBef>
                <a:buFontTx/>
                <a:buChar char="•"/>
              </a:pPr>
              <a:r>
                <a:rPr lang="en-US" sz="1200" b="1" i="1" dirty="0">
                  <a:solidFill>
                    <a:srgbClr val="000000"/>
                  </a:solidFill>
                </a:rPr>
                <a:t> Identification Design</a:t>
              </a:r>
            </a:p>
            <a:p>
              <a:pPr>
                <a:spcBef>
                  <a:spcPct val="50000"/>
                </a:spcBef>
                <a:buFontTx/>
                <a:buChar char="•"/>
              </a:pPr>
              <a:r>
                <a:rPr lang="en-US" sz="1200" b="1" i="1" dirty="0">
                  <a:solidFill>
                    <a:srgbClr val="000000"/>
                  </a:solidFill>
                </a:rPr>
                <a:t>Search Design  Documents</a:t>
              </a:r>
            </a:p>
          </p:txBody>
        </p:sp>
        <p:sp>
          <p:nvSpPr>
            <p:cNvPr id="54" name="AutoShape 6"/>
            <p:cNvSpPr>
              <a:spLocks noChangeArrowheads="1"/>
            </p:cNvSpPr>
            <p:nvPr/>
          </p:nvSpPr>
          <p:spPr bwMode="auto">
            <a:xfrm>
              <a:off x="6537001" y="1545565"/>
              <a:ext cx="1174507" cy="1036330"/>
            </a:xfrm>
            <a:prstGeom prst="roundRect">
              <a:avLst>
                <a:gd name="adj" fmla="val 16667"/>
              </a:avLst>
            </a:prstGeom>
            <a:ln>
              <a:headEnd/>
              <a:tailEnd/>
            </a:ln>
            <a:effectLst>
              <a:outerShdw blurRad="50800" dist="38100" dir="8100000" algn="bl" rotWithShape="0">
                <a:srgbClr val="000000">
                  <a:alpha val="43000"/>
                </a:srgbClr>
              </a:outerShdw>
            </a:effectLst>
          </p:spPr>
          <p:style>
            <a:lnRef idx="0">
              <a:schemeClr val="accent3"/>
            </a:lnRef>
            <a:fillRef idx="3">
              <a:schemeClr val="accent3"/>
            </a:fillRef>
            <a:effectRef idx="3">
              <a:schemeClr val="accent3"/>
            </a:effectRef>
            <a:fontRef idx="minor">
              <a:schemeClr val="lt1"/>
            </a:fontRef>
          </p:style>
          <p:txBody>
            <a:bodyPr wrap="none" anchor="ctr">
              <a:prstTxWarp prst="textNoShape">
                <a:avLst/>
              </a:prstTxWarp>
            </a:bodyPr>
            <a:lstStyle/>
            <a:p>
              <a:endParaRPr lang="en-US">
                <a:latin typeface="Calibri" charset="0"/>
              </a:endParaRPr>
            </a:p>
          </p:txBody>
        </p:sp>
        <p:sp>
          <p:nvSpPr>
            <p:cNvPr id="55" name="Text Box 15"/>
            <p:cNvSpPr txBox="1">
              <a:spLocks noChangeArrowheads="1"/>
            </p:cNvSpPr>
            <p:nvPr/>
          </p:nvSpPr>
          <p:spPr bwMode="auto">
            <a:xfrm>
              <a:off x="6537001" y="1775861"/>
              <a:ext cx="1174507" cy="518122"/>
            </a:xfrm>
            <a:prstGeom prst="rect">
              <a:avLst/>
            </a:prstGeom>
            <a:noFill/>
            <a:ln w="9525">
              <a:noFill/>
              <a:miter lim="800000"/>
              <a:headEnd/>
              <a:tailEnd/>
            </a:ln>
          </p:spPr>
          <p:txBody>
            <a:bodyPr wrap="square">
              <a:prstTxWarp prst="textNoShape">
                <a:avLst/>
              </a:prstTxWarp>
              <a:spAutoFit/>
            </a:bodyPr>
            <a:lstStyle/>
            <a:p>
              <a:pPr algn="ctr">
                <a:spcBef>
                  <a:spcPct val="50000"/>
                </a:spcBef>
              </a:pPr>
              <a:r>
                <a:rPr lang="en-US" sz="1600" b="1" dirty="0">
                  <a:solidFill>
                    <a:srgbClr val="000000"/>
                  </a:solidFill>
                </a:rPr>
                <a:t>Reliability</a:t>
              </a:r>
              <a:r>
                <a:rPr lang="en-US" sz="1600" b="1" dirty="0"/>
                <a:t> </a:t>
              </a:r>
              <a:r>
                <a:rPr lang="en-US" sz="1600" b="1" dirty="0">
                  <a:solidFill>
                    <a:srgbClr val="000000"/>
                  </a:solidFill>
                </a:rPr>
                <a:t>Analysis</a:t>
              </a:r>
            </a:p>
          </p:txBody>
        </p:sp>
        <p:sp>
          <p:nvSpPr>
            <p:cNvPr id="56" name="Text Box 52"/>
            <p:cNvSpPr txBox="1">
              <a:spLocks noChangeArrowheads="1"/>
            </p:cNvSpPr>
            <p:nvPr/>
          </p:nvSpPr>
          <p:spPr bwMode="auto">
            <a:xfrm>
              <a:off x="7380033" y="2626904"/>
              <a:ext cx="1105418" cy="981704"/>
            </a:xfrm>
            <a:prstGeom prst="rect">
              <a:avLst/>
            </a:prstGeom>
            <a:noFill/>
            <a:ln w="9525">
              <a:noFill/>
              <a:miter lim="800000"/>
              <a:headEnd/>
              <a:tailEnd/>
            </a:ln>
          </p:spPr>
          <p:txBody>
            <a:bodyPr wrap="square">
              <a:prstTxWarp prst="textNoShape">
                <a:avLst/>
              </a:prstTxWarp>
              <a:spAutoFit/>
            </a:bodyPr>
            <a:lstStyle/>
            <a:p>
              <a:pPr>
                <a:spcBef>
                  <a:spcPct val="50000"/>
                </a:spcBef>
                <a:buFontTx/>
                <a:buChar char="•"/>
              </a:pPr>
              <a:r>
                <a:rPr lang="en-US" sz="1200" b="1" i="1" dirty="0">
                  <a:solidFill>
                    <a:srgbClr val="000000"/>
                  </a:solidFill>
                </a:rPr>
                <a:t>Condition</a:t>
              </a:r>
            </a:p>
            <a:p>
              <a:pPr>
                <a:spcBef>
                  <a:spcPct val="50000"/>
                </a:spcBef>
                <a:buFontTx/>
                <a:buChar char="•"/>
              </a:pPr>
              <a:r>
                <a:rPr lang="en-US" sz="1200" b="1" i="1" dirty="0">
                  <a:solidFill>
                    <a:srgbClr val="000000"/>
                  </a:solidFill>
                </a:rPr>
                <a:t>Failure</a:t>
              </a:r>
            </a:p>
            <a:p>
              <a:pPr>
                <a:spcBef>
                  <a:spcPct val="50000"/>
                </a:spcBef>
                <a:buFontTx/>
                <a:buChar char="•"/>
              </a:pPr>
              <a:r>
                <a:rPr lang="en-US" sz="1200" b="1" i="1" dirty="0">
                  <a:solidFill>
                    <a:srgbClr val="000000"/>
                  </a:solidFill>
                </a:rPr>
                <a:t>Repair</a:t>
              </a:r>
            </a:p>
            <a:p>
              <a:pPr>
                <a:spcBef>
                  <a:spcPct val="50000"/>
                </a:spcBef>
                <a:buFontTx/>
                <a:buChar char="•"/>
              </a:pPr>
              <a:r>
                <a:rPr lang="en-US" sz="1200" b="1" i="1" dirty="0">
                  <a:solidFill>
                    <a:srgbClr val="000000"/>
                  </a:solidFill>
                </a:rPr>
                <a:t>Cost</a:t>
              </a:r>
            </a:p>
          </p:txBody>
        </p:sp>
        <p:cxnSp>
          <p:nvCxnSpPr>
            <p:cNvPr id="57" name="AutoShape 34"/>
            <p:cNvCxnSpPr>
              <a:cxnSpLocks noChangeShapeType="1"/>
            </p:cNvCxnSpPr>
            <p:nvPr/>
          </p:nvCxnSpPr>
          <p:spPr bwMode="auto">
            <a:xfrm rot="5400000" flipH="1" flipV="1">
              <a:off x="1386593" y="3566408"/>
              <a:ext cx="483621" cy="863608"/>
            </a:xfrm>
            <a:prstGeom prst="bentConnector2">
              <a:avLst/>
            </a:prstGeom>
            <a:noFill/>
            <a:ln w="25400" cap="flat" cmpd="sng" algn="ctr">
              <a:solidFill>
                <a:srgbClr val="000000"/>
              </a:solidFill>
              <a:prstDash val="solid"/>
              <a:miter lim="800000"/>
              <a:headEnd type="none" w="med" len="med"/>
              <a:tailEnd type="triangle" w="med" len="med"/>
            </a:ln>
          </p:spPr>
        </p:cxnSp>
        <p:cxnSp>
          <p:nvCxnSpPr>
            <p:cNvPr id="58" name="AutoShape 34"/>
            <p:cNvCxnSpPr>
              <a:cxnSpLocks noChangeShapeType="1"/>
            </p:cNvCxnSpPr>
            <p:nvPr/>
          </p:nvCxnSpPr>
          <p:spPr bwMode="auto">
            <a:xfrm rot="5400000" flipH="1" flipV="1">
              <a:off x="6287001" y="2476688"/>
              <a:ext cx="1102271" cy="898153"/>
            </a:xfrm>
            <a:prstGeom prst="bentConnector3">
              <a:avLst>
                <a:gd name="adj1" fmla="val -2063"/>
              </a:avLst>
            </a:prstGeom>
            <a:noFill/>
            <a:ln w="25400" cap="flat" cmpd="sng" algn="ctr">
              <a:solidFill>
                <a:srgbClr val="000000"/>
              </a:solidFill>
              <a:prstDash val="solid"/>
              <a:miter lim="800000"/>
              <a:headEnd type="none" w="med" len="med"/>
              <a:tailEnd type="triangle" w="med" len="med"/>
            </a:ln>
          </p:spPr>
        </p:cxn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5900" y="198438"/>
            <a:ext cx="8750300" cy="6443662"/>
          </a:xfrm>
          <a:prstGeom prst="rect">
            <a:avLst/>
          </a:prstGeom>
          <a:gradFill flip="none" rotWithShape="1">
            <a:gsLst>
              <a:gs pos="0">
                <a:schemeClr val="accent1">
                  <a:tint val="100000"/>
                  <a:shade val="100000"/>
                  <a:satMod val="130000"/>
                  <a:alpha val="94000"/>
                </a:schemeClr>
              </a:gs>
              <a:gs pos="100000">
                <a:schemeClr val="accent1">
                  <a:tint val="50000"/>
                  <a:shade val="100000"/>
                  <a:satMod val="350000"/>
                  <a:alpha val="94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215900" y="198438"/>
            <a:ext cx="8750300" cy="1706562"/>
          </a:xfrm>
          <a:ln/>
          <a:effectLst>
            <a:outerShdw blurRad="50800" dist="38100" dir="5400000" rotWithShape="0">
              <a:srgbClr val="000000">
                <a:alpha val="43000"/>
              </a:srgbClr>
            </a:outerShdw>
          </a:effectLst>
        </p:spPr>
        <p:style>
          <a:lnRef idx="1">
            <a:schemeClr val="accent1"/>
          </a:lnRef>
          <a:fillRef idx="2">
            <a:schemeClr val="accent1"/>
          </a:fillRef>
          <a:effectRef idx="1">
            <a:schemeClr val="accent1"/>
          </a:effectRef>
          <a:fontRef idx="minor">
            <a:schemeClr val="dk1"/>
          </a:fontRef>
        </p:style>
        <p:txBody>
          <a:bodyPr>
            <a:normAutofit/>
          </a:bodyPr>
          <a:lstStyle/>
          <a:p>
            <a:r>
              <a:rPr lang="en-US" dirty="0">
                <a:latin typeface="Eras Demi ITC"/>
                <a:cs typeface="Eras Demi ITC"/>
              </a:rPr>
              <a:t>Current State of</a:t>
            </a:r>
            <a:br>
              <a:rPr lang="en-US" dirty="0">
                <a:latin typeface="Eras Demi ITC"/>
                <a:cs typeface="Eras Demi ITC"/>
              </a:rPr>
            </a:br>
            <a:r>
              <a:rPr lang="en-US" dirty="0">
                <a:latin typeface="Eras Demi ITC"/>
                <a:cs typeface="Eras Demi ITC"/>
              </a:rPr>
              <a:t>Reliability Management</a:t>
            </a:r>
          </a:p>
        </p:txBody>
      </p:sp>
      <p:sp>
        <p:nvSpPr>
          <p:cNvPr id="3" name="Content Placeholder 2"/>
          <p:cNvSpPr>
            <a:spLocks noGrp="1"/>
          </p:cNvSpPr>
          <p:nvPr>
            <p:ph idx="1"/>
          </p:nvPr>
        </p:nvSpPr>
        <p:spPr>
          <a:xfrm>
            <a:off x="457200" y="2095500"/>
            <a:ext cx="8229600" cy="4381500"/>
          </a:xfrm>
        </p:spPr>
        <p:txBody>
          <a:bodyPr>
            <a:normAutofit/>
          </a:bodyPr>
          <a:lstStyle/>
          <a:p>
            <a:pPr>
              <a:lnSpc>
                <a:spcPct val="90000"/>
              </a:lnSpc>
            </a:pPr>
            <a:r>
              <a:rPr lang="en-US" dirty="0">
                <a:solidFill>
                  <a:srgbClr val="000000"/>
                </a:solidFill>
                <a:latin typeface="Arial" charset="0"/>
                <a:ea typeface="Arial" charset="0"/>
                <a:cs typeface="Arial" charset="0"/>
              </a:rPr>
              <a:t>Many separate pieces of reliability information in reports, databases, computer folders, spreadsheets</a:t>
            </a:r>
          </a:p>
          <a:p>
            <a:pPr>
              <a:lnSpc>
                <a:spcPct val="90000"/>
              </a:lnSpc>
            </a:pPr>
            <a:r>
              <a:rPr lang="en-US" dirty="0">
                <a:solidFill>
                  <a:srgbClr val="000000"/>
                </a:solidFill>
                <a:latin typeface="Arial" charset="0"/>
                <a:ea typeface="Arial" charset="0"/>
                <a:cs typeface="Arial" charset="0"/>
              </a:rPr>
              <a:t>No Standardization</a:t>
            </a:r>
          </a:p>
          <a:p>
            <a:pPr>
              <a:lnSpc>
                <a:spcPct val="90000"/>
              </a:lnSpc>
            </a:pPr>
            <a:r>
              <a:rPr lang="en-US" dirty="0">
                <a:solidFill>
                  <a:srgbClr val="000000"/>
                </a:solidFill>
                <a:latin typeface="Arial" charset="0"/>
                <a:ea typeface="Arial" charset="0"/>
                <a:cs typeface="Arial" charset="0"/>
              </a:rPr>
              <a:t>No Integration</a:t>
            </a:r>
          </a:p>
          <a:p>
            <a:pPr>
              <a:lnSpc>
                <a:spcPct val="90000"/>
              </a:lnSpc>
            </a:pPr>
            <a:r>
              <a:rPr lang="en-US" dirty="0">
                <a:solidFill>
                  <a:srgbClr val="000000"/>
                </a:solidFill>
                <a:latin typeface="Arial" charset="0"/>
                <a:ea typeface="Arial" charset="0"/>
                <a:cs typeface="Arial" charset="0"/>
              </a:rPr>
              <a:t>Poor Communication</a:t>
            </a:r>
          </a:p>
          <a:p>
            <a:pPr>
              <a:lnSpc>
                <a:spcPct val="90000"/>
              </a:lnSpc>
            </a:pPr>
            <a:r>
              <a:rPr lang="en-US" dirty="0">
                <a:solidFill>
                  <a:srgbClr val="000000"/>
                </a:solidFill>
                <a:latin typeface="Arial" charset="0"/>
                <a:ea typeface="Arial" charset="0"/>
                <a:cs typeface="Arial" charset="0"/>
              </a:rPr>
              <a:t>Poor Accountability</a:t>
            </a:r>
          </a:p>
          <a:p>
            <a:pPr>
              <a:lnSpc>
                <a:spcPct val="90000"/>
              </a:lnSpc>
            </a:pPr>
            <a:r>
              <a:rPr lang="en-US" dirty="0">
                <a:solidFill>
                  <a:srgbClr val="000000"/>
                </a:solidFill>
                <a:latin typeface="Arial" charset="0"/>
                <a:ea typeface="Arial" charset="0"/>
                <a:cs typeface="Arial" charset="0"/>
              </a:rPr>
              <a:t>No Ability to Analyze Performance</a:t>
            </a:r>
            <a:endParaRPr lang="en-US" dirty="0">
              <a:solidFill>
                <a:srgbClr val="000000"/>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5900" y="198438"/>
            <a:ext cx="8750300" cy="6443662"/>
          </a:xfrm>
          <a:prstGeom prst="rect">
            <a:avLst/>
          </a:prstGeom>
          <a:gradFill flip="none" rotWithShape="1">
            <a:gsLst>
              <a:gs pos="0">
                <a:schemeClr val="accent1">
                  <a:tint val="100000"/>
                  <a:shade val="100000"/>
                  <a:satMod val="130000"/>
                  <a:alpha val="94000"/>
                </a:schemeClr>
              </a:gs>
              <a:gs pos="100000">
                <a:schemeClr val="accent1">
                  <a:tint val="50000"/>
                  <a:shade val="100000"/>
                  <a:satMod val="350000"/>
                  <a:alpha val="94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215900" y="198438"/>
            <a:ext cx="8750300" cy="1706562"/>
          </a:xfrm>
          <a:ln/>
          <a:effectLst>
            <a:outerShdw blurRad="50800" dist="38100" dir="5400000" rotWithShape="0">
              <a:srgbClr val="000000">
                <a:alpha val="43000"/>
              </a:srgbClr>
            </a:outerShdw>
          </a:effectLst>
        </p:spPr>
        <p:style>
          <a:lnRef idx="1">
            <a:schemeClr val="accent1"/>
          </a:lnRef>
          <a:fillRef idx="2">
            <a:schemeClr val="accent1"/>
          </a:fillRef>
          <a:effectRef idx="1">
            <a:schemeClr val="accent1"/>
          </a:effectRef>
          <a:fontRef idx="minor">
            <a:schemeClr val="dk1"/>
          </a:fontRef>
        </p:style>
        <p:txBody>
          <a:bodyPr>
            <a:normAutofit/>
          </a:bodyPr>
          <a:lstStyle/>
          <a:p>
            <a:r>
              <a:rPr lang="en-US" dirty="0">
                <a:latin typeface="Eras Demi ITC"/>
                <a:cs typeface="Eras Demi ITC"/>
              </a:rPr>
              <a:t>Reliability Management is</a:t>
            </a:r>
            <a:br>
              <a:rPr lang="en-US" dirty="0">
                <a:latin typeface="Eras Demi ITC"/>
                <a:cs typeface="Eras Demi ITC"/>
              </a:rPr>
            </a:br>
            <a:r>
              <a:rPr lang="en-US" dirty="0">
                <a:latin typeface="Eras Demi ITC"/>
                <a:cs typeface="Eras Demi ITC"/>
              </a:rPr>
              <a:t>Information Management</a:t>
            </a:r>
          </a:p>
        </p:txBody>
      </p:sp>
      <p:sp>
        <p:nvSpPr>
          <p:cNvPr id="3" name="Content Placeholder 2"/>
          <p:cNvSpPr>
            <a:spLocks noGrp="1"/>
          </p:cNvSpPr>
          <p:nvPr>
            <p:ph idx="1"/>
          </p:nvPr>
        </p:nvSpPr>
        <p:spPr>
          <a:xfrm>
            <a:off x="457200" y="2095500"/>
            <a:ext cx="8229600" cy="4381500"/>
          </a:xfrm>
          <a:effectLst/>
        </p:spPr>
        <p:txBody>
          <a:bodyPr>
            <a:normAutofit fontScale="92500" lnSpcReduction="20000"/>
          </a:bodyPr>
          <a:lstStyle/>
          <a:p>
            <a:pPr marL="609600" indent="-609600">
              <a:buFontTx/>
              <a:buAutoNum type="arabicPeriod"/>
            </a:pPr>
            <a:r>
              <a:rPr lang="en-US" dirty="0">
                <a:solidFill>
                  <a:srgbClr val="000000"/>
                </a:solidFill>
                <a:latin typeface="Arial" charset="0"/>
                <a:ea typeface="Arial" charset="0"/>
                <a:cs typeface="Arial" charset="0"/>
              </a:rPr>
              <a:t>Identification and Design Data</a:t>
            </a:r>
          </a:p>
          <a:p>
            <a:pPr marL="609600" indent="-609600">
              <a:buFontTx/>
              <a:buAutoNum type="arabicPeriod"/>
            </a:pPr>
            <a:r>
              <a:rPr lang="en-US" dirty="0">
                <a:solidFill>
                  <a:srgbClr val="000000"/>
                </a:solidFill>
                <a:latin typeface="Arial" charset="0"/>
                <a:ea typeface="Arial" charset="0"/>
                <a:cs typeface="Arial" charset="0"/>
              </a:rPr>
              <a:t>Design Documentation</a:t>
            </a:r>
          </a:p>
          <a:p>
            <a:pPr marL="609600" indent="-609600">
              <a:buFontTx/>
              <a:buAutoNum type="arabicPeriod"/>
            </a:pPr>
            <a:r>
              <a:rPr lang="en-US" dirty="0">
                <a:solidFill>
                  <a:srgbClr val="000000"/>
                </a:solidFill>
                <a:latin typeface="Arial" charset="0"/>
                <a:ea typeface="Arial" charset="0"/>
                <a:cs typeface="Arial" charset="0"/>
              </a:rPr>
              <a:t>Purchase </a:t>
            </a:r>
          </a:p>
          <a:p>
            <a:pPr marL="609600" indent="-609600">
              <a:buFontTx/>
              <a:buAutoNum type="arabicPeriod"/>
            </a:pPr>
            <a:r>
              <a:rPr lang="en-US" dirty="0">
                <a:solidFill>
                  <a:srgbClr val="000000"/>
                </a:solidFill>
                <a:latin typeface="Arial" charset="0"/>
                <a:ea typeface="Arial" charset="0"/>
                <a:cs typeface="Arial" charset="0"/>
              </a:rPr>
              <a:t>Stores and Store Testing/ Task</a:t>
            </a:r>
          </a:p>
          <a:p>
            <a:pPr marL="609600" indent="-609600">
              <a:buFontTx/>
              <a:buAutoNum type="arabicPeriod"/>
            </a:pPr>
            <a:r>
              <a:rPr lang="en-US" dirty="0">
                <a:solidFill>
                  <a:srgbClr val="000000"/>
                </a:solidFill>
                <a:latin typeface="Arial" charset="0"/>
                <a:ea typeface="Arial" charset="0"/>
                <a:cs typeface="Arial" charset="0"/>
              </a:rPr>
              <a:t>Install and Location Details</a:t>
            </a:r>
          </a:p>
          <a:p>
            <a:pPr marL="609600" indent="-609600">
              <a:buFontTx/>
              <a:buAutoNum type="arabicPeriod"/>
            </a:pPr>
            <a:r>
              <a:rPr lang="en-US" dirty="0">
                <a:solidFill>
                  <a:srgbClr val="000000"/>
                </a:solidFill>
                <a:latin typeface="Arial" charset="0"/>
                <a:ea typeface="Arial" charset="0"/>
                <a:cs typeface="Arial" charset="0"/>
              </a:rPr>
              <a:t>Condition Test and Results</a:t>
            </a:r>
          </a:p>
          <a:p>
            <a:pPr marL="609600" indent="-609600">
              <a:buFontTx/>
              <a:buAutoNum type="arabicPeriod"/>
            </a:pPr>
            <a:r>
              <a:rPr lang="en-US" dirty="0">
                <a:solidFill>
                  <a:srgbClr val="000000"/>
                </a:solidFill>
                <a:latin typeface="Arial" charset="0"/>
                <a:ea typeface="Arial" charset="0"/>
                <a:cs typeface="Arial" charset="0"/>
              </a:rPr>
              <a:t>Contractor Management</a:t>
            </a:r>
          </a:p>
          <a:p>
            <a:pPr marL="609600" indent="-609600">
              <a:buFontTx/>
              <a:buAutoNum type="arabicPeriod"/>
            </a:pPr>
            <a:r>
              <a:rPr lang="en-US" dirty="0">
                <a:solidFill>
                  <a:srgbClr val="000000"/>
                </a:solidFill>
                <a:latin typeface="Arial" charset="0"/>
                <a:ea typeface="Arial" charset="0"/>
                <a:cs typeface="Arial" charset="0"/>
              </a:rPr>
              <a:t>Failure, Repair, and Warranty </a:t>
            </a:r>
          </a:p>
          <a:p>
            <a:pPr marL="609600" indent="-609600">
              <a:buFontTx/>
              <a:buAutoNum type="arabicPeriod"/>
            </a:pPr>
            <a:r>
              <a:rPr lang="en-US" dirty="0">
                <a:solidFill>
                  <a:srgbClr val="000000"/>
                </a:solidFill>
                <a:latin typeface="Arial" charset="0"/>
                <a:ea typeface="Arial" charset="0"/>
                <a:cs typeface="Arial" charset="0"/>
              </a:rPr>
              <a:t>Collective Analysis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5900" y="198438"/>
            <a:ext cx="8750300" cy="6443662"/>
          </a:xfrm>
          <a:prstGeom prst="rect">
            <a:avLst/>
          </a:prstGeom>
          <a:gradFill flip="none" rotWithShape="1">
            <a:gsLst>
              <a:gs pos="0">
                <a:schemeClr val="accent1">
                  <a:tint val="100000"/>
                  <a:shade val="100000"/>
                  <a:satMod val="130000"/>
                  <a:alpha val="94000"/>
                </a:schemeClr>
              </a:gs>
              <a:gs pos="100000">
                <a:schemeClr val="accent1">
                  <a:tint val="50000"/>
                  <a:shade val="100000"/>
                  <a:satMod val="350000"/>
                  <a:alpha val="94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215900" y="198438"/>
            <a:ext cx="8750300" cy="1706562"/>
          </a:xfrm>
          <a:ln/>
          <a:effectLst>
            <a:outerShdw blurRad="50800" dist="38100" dir="5400000" rotWithShape="0">
              <a:srgbClr val="000000">
                <a:alpha val="43000"/>
              </a:srgbClr>
            </a:outerShdw>
          </a:effectLst>
        </p:spPr>
        <p:style>
          <a:lnRef idx="1">
            <a:schemeClr val="accent1"/>
          </a:lnRef>
          <a:fillRef idx="2">
            <a:schemeClr val="accent1"/>
          </a:fillRef>
          <a:effectRef idx="1">
            <a:schemeClr val="accent1"/>
          </a:effectRef>
          <a:fontRef idx="minor">
            <a:schemeClr val="dk1"/>
          </a:fontRef>
        </p:style>
        <p:txBody>
          <a:bodyPr>
            <a:normAutofit/>
          </a:bodyPr>
          <a:lstStyle/>
          <a:p>
            <a:r>
              <a:rPr lang="en-US" dirty="0">
                <a:latin typeface="Eras Demi ITC"/>
                <a:cs typeface="Eras Demi ITC"/>
              </a:rPr>
              <a:t>What do Tango Customer Say?</a:t>
            </a:r>
          </a:p>
        </p:txBody>
      </p:sp>
      <p:sp>
        <p:nvSpPr>
          <p:cNvPr id="3" name="Content Placeholder 2"/>
          <p:cNvSpPr>
            <a:spLocks noGrp="1"/>
          </p:cNvSpPr>
          <p:nvPr>
            <p:ph idx="1"/>
          </p:nvPr>
        </p:nvSpPr>
        <p:spPr>
          <a:xfrm>
            <a:off x="457200" y="2095500"/>
            <a:ext cx="8229600" cy="4381500"/>
          </a:xfrm>
          <a:effectLst/>
        </p:spPr>
        <p:txBody>
          <a:bodyPr>
            <a:normAutofit fontScale="70000" lnSpcReduction="20000"/>
          </a:bodyPr>
          <a:lstStyle/>
          <a:p>
            <a:pPr eaLnBrk="0" hangingPunct="0">
              <a:spcAft>
                <a:spcPts val="600"/>
              </a:spcAft>
              <a:buNone/>
              <a:defRPr/>
            </a:pPr>
            <a:r>
              <a:rPr lang="en-US" kern="0" dirty="0">
                <a:solidFill>
                  <a:srgbClr val="000000"/>
                </a:solidFill>
              </a:rPr>
              <a:t>‘</a:t>
            </a:r>
            <a:r>
              <a:rPr lang="en-US" kern="0" dirty="0">
                <a:solidFill>
                  <a:schemeClr val="bg1"/>
                </a:solidFill>
              </a:rPr>
              <a:t>Low cost of implementation and ongoing support, &amp; short time from startup to producing useable information.’</a:t>
            </a:r>
          </a:p>
          <a:p>
            <a:pPr eaLnBrk="0" hangingPunct="0">
              <a:spcAft>
                <a:spcPts val="600"/>
              </a:spcAft>
              <a:buNone/>
              <a:defRPr/>
            </a:pPr>
            <a:r>
              <a:rPr lang="en-US" kern="0" dirty="0">
                <a:solidFill>
                  <a:schemeClr val="bg1"/>
                </a:solidFill>
              </a:rPr>
              <a:t>		- </a:t>
            </a:r>
            <a:r>
              <a:rPr lang="en-US" sz="2000" kern="0" dirty="0">
                <a:solidFill>
                  <a:schemeClr val="bg1"/>
                </a:solidFill>
              </a:rPr>
              <a:t>Siemens Energy &amp; Automation service group manager</a:t>
            </a:r>
          </a:p>
          <a:p>
            <a:pPr eaLnBrk="0" hangingPunct="0">
              <a:spcAft>
                <a:spcPts val="600"/>
              </a:spcAft>
              <a:buNone/>
              <a:defRPr/>
            </a:pPr>
            <a:endParaRPr lang="en-US" sz="1600" kern="0" dirty="0">
              <a:solidFill>
                <a:schemeClr val="bg1"/>
              </a:solidFill>
            </a:endParaRPr>
          </a:p>
          <a:p>
            <a:pPr eaLnBrk="0" hangingPunct="0">
              <a:spcAft>
                <a:spcPts val="600"/>
              </a:spcAft>
              <a:buNone/>
              <a:defRPr/>
            </a:pPr>
            <a:r>
              <a:rPr lang="en-US" kern="0" dirty="0">
                <a:solidFill>
                  <a:schemeClr val="bg1"/>
                </a:solidFill>
              </a:rPr>
              <a:t>‘Integration of all condition monitoring results in one place, using standardized terms, distributed by web browser – makes it easy for our people to see and use the important information.’</a:t>
            </a:r>
          </a:p>
          <a:p>
            <a:pPr eaLnBrk="0" hangingPunct="0">
              <a:spcAft>
                <a:spcPts val="600"/>
              </a:spcAft>
              <a:buNone/>
              <a:defRPr/>
            </a:pPr>
            <a:r>
              <a:rPr lang="en-US" kern="0" dirty="0">
                <a:solidFill>
                  <a:schemeClr val="bg1"/>
                </a:solidFill>
              </a:rPr>
              <a:t>		- </a:t>
            </a:r>
            <a:r>
              <a:rPr lang="en-US" sz="2000" kern="0" dirty="0">
                <a:solidFill>
                  <a:schemeClr val="bg1"/>
                </a:solidFill>
              </a:rPr>
              <a:t>North American Stainless reliability engineer</a:t>
            </a:r>
          </a:p>
          <a:p>
            <a:pPr eaLnBrk="0" hangingPunct="0">
              <a:spcAft>
                <a:spcPts val="600"/>
              </a:spcAft>
              <a:buNone/>
              <a:defRPr/>
            </a:pPr>
            <a:endParaRPr lang="en-US" sz="2000" kern="0" dirty="0">
              <a:solidFill>
                <a:schemeClr val="bg1"/>
              </a:solidFill>
            </a:endParaRPr>
          </a:p>
          <a:p>
            <a:pPr eaLnBrk="0" hangingPunct="0">
              <a:spcAft>
                <a:spcPts val="600"/>
              </a:spcAft>
              <a:buNone/>
              <a:defRPr/>
            </a:pPr>
            <a:r>
              <a:rPr lang="en-US" kern="0" dirty="0">
                <a:solidFill>
                  <a:schemeClr val="bg1"/>
                </a:solidFill>
              </a:rPr>
              <a:t>‘When the bosses can see what’s happening, dropped balls disappear and teamwork improves between PDM, operations, &amp; maintenance.’ </a:t>
            </a:r>
          </a:p>
          <a:p>
            <a:pPr eaLnBrk="0" hangingPunct="0">
              <a:spcAft>
                <a:spcPts val="600"/>
              </a:spcAft>
              <a:buNone/>
              <a:defRPr/>
            </a:pPr>
            <a:r>
              <a:rPr lang="en-US" kern="0" dirty="0">
                <a:solidFill>
                  <a:schemeClr val="bg1"/>
                </a:solidFill>
              </a:rPr>
              <a:t>		- </a:t>
            </a:r>
            <a:r>
              <a:rPr lang="en-US" sz="2000" kern="0" dirty="0">
                <a:solidFill>
                  <a:schemeClr val="bg1"/>
                </a:solidFill>
              </a:rPr>
              <a:t>Eastman Chemicals Company reliability manager</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5900" y="198438"/>
            <a:ext cx="8750300" cy="6443662"/>
          </a:xfrm>
          <a:prstGeom prst="rect">
            <a:avLst/>
          </a:prstGeom>
          <a:gradFill flip="none" rotWithShape="1">
            <a:gsLst>
              <a:gs pos="0">
                <a:schemeClr val="accent1">
                  <a:tint val="100000"/>
                  <a:shade val="100000"/>
                  <a:satMod val="130000"/>
                  <a:alpha val="94000"/>
                </a:schemeClr>
              </a:gs>
              <a:gs pos="100000">
                <a:schemeClr val="accent1">
                  <a:tint val="50000"/>
                  <a:shade val="100000"/>
                  <a:satMod val="350000"/>
                  <a:alpha val="94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215900" y="198438"/>
            <a:ext cx="8750300" cy="1706562"/>
          </a:xfrm>
          <a:ln/>
          <a:effectLst>
            <a:outerShdw blurRad="50800" dist="38100" dir="5400000" rotWithShape="0">
              <a:srgbClr val="000000">
                <a:alpha val="43000"/>
              </a:srgbClr>
            </a:outerShdw>
          </a:effectLst>
        </p:spPr>
        <p:style>
          <a:lnRef idx="1">
            <a:schemeClr val="accent1"/>
          </a:lnRef>
          <a:fillRef idx="2">
            <a:schemeClr val="accent1"/>
          </a:fillRef>
          <a:effectRef idx="1">
            <a:schemeClr val="accent1"/>
          </a:effectRef>
          <a:fontRef idx="minor">
            <a:schemeClr val="dk1"/>
          </a:fontRef>
        </p:style>
        <p:txBody>
          <a:bodyPr>
            <a:normAutofit/>
          </a:bodyPr>
          <a:lstStyle/>
          <a:p>
            <a:r>
              <a:rPr lang="en-US" dirty="0">
                <a:latin typeface="Eras Demi ITC"/>
                <a:cs typeface="Eras Demi ITC"/>
              </a:rPr>
              <a:t>Summary</a:t>
            </a:r>
          </a:p>
        </p:txBody>
      </p:sp>
      <p:sp>
        <p:nvSpPr>
          <p:cNvPr id="3" name="Content Placeholder 2"/>
          <p:cNvSpPr>
            <a:spLocks noGrp="1"/>
          </p:cNvSpPr>
          <p:nvPr>
            <p:ph idx="1"/>
          </p:nvPr>
        </p:nvSpPr>
        <p:spPr>
          <a:xfrm>
            <a:off x="457200" y="2095500"/>
            <a:ext cx="8229600" cy="4381500"/>
          </a:xfrm>
          <a:effectLst/>
        </p:spPr>
        <p:txBody>
          <a:bodyPr>
            <a:normAutofit fontScale="85000" lnSpcReduction="20000"/>
          </a:bodyPr>
          <a:lstStyle/>
          <a:p>
            <a:pPr eaLnBrk="0" hangingPunct="0">
              <a:buFontTx/>
              <a:buChar char="•"/>
              <a:defRPr/>
            </a:pPr>
            <a:r>
              <a:rPr lang="en-US" kern="0" dirty="0">
                <a:solidFill>
                  <a:srgbClr val="000000"/>
                </a:solidFill>
              </a:rPr>
              <a:t>Tango Reliability Information Management is a good ‘Next Step’ for technically proficient PDM programs.</a:t>
            </a:r>
          </a:p>
          <a:p>
            <a:pPr eaLnBrk="0" hangingPunct="0">
              <a:defRPr/>
            </a:pPr>
            <a:endParaRPr lang="en-US" sz="1600" kern="0" dirty="0">
              <a:solidFill>
                <a:srgbClr val="000000"/>
              </a:solidFill>
            </a:endParaRPr>
          </a:p>
          <a:p>
            <a:pPr eaLnBrk="0" hangingPunct="0">
              <a:buFontTx/>
              <a:buChar char="•"/>
              <a:defRPr/>
            </a:pPr>
            <a:r>
              <a:rPr lang="en-US" kern="0" dirty="0">
                <a:solidFill>
                  <a:srgbClr val="000000"/>
                </a:solidFill>
              </a:rPr>
              <a:t>Its focus on standardization &amp; accountability is scalable from a single plant to multi-plant corporations.</a:t>
            </a:r>
          </a:p>
          <a:p>
            <a:pPr eaLnBrk="0" hangingPunct="0">
              <a:buFontTx/>
              <a:buChar char="•"/>
              <a:defRPr/>
            </a:pPr>
            <a:endParaRPr lang="en-US" sz="1600" kern="0" dirty="0">
              <a:solidFill>
                <a:srgbClr val="000000"/>
              </a:solidFill>
            </a:endParaRPr>
          </a:p>
          <a:p>
            <a:pPr eaLnBrk="0" hangingPunct="0">
              <a:buFontTx/>
              <a:buChar char="•"/>
              <a:defRPr/>
            </a:pPr>
            <a:r>
              <a:rPr lang="en-US" kern="0" dirty="0">
                <a:solidFill>
                  <a:srgbClr val="000000"/>
                </a:solidFill>
              </a:rPr>
              <a:t>Its low cost &amp; short implementation time are ideal for plants and service companies who need good metrics for reliability improvement. </a:t>
            </a:r>
          </a:p>
          <a:p>
            <a:pPr eaLnBrk="0" hangingPunct="0">
              <a:buFontTx/>
              <a:buChar char="•"/>
              <a:defRPr/>
            </a:pPr>
            <a:endParaRPr lang="en-US" sz="1600" kern="0" dirty="0">
              <a:solidFill>
                <a:srgbClr val="000000"/>
              </a:solidFill>
            </a:endParaRPr>
          </a:p>
          <a:p>
            <a:pPr eaLnBrk="0" hangingPunct="0">
              <a:buFontTx/>
              <a:buChar char="•"/>
              <a:defRPr/>
            </a:pPr>
            <a:r>
              <a:rPr lang="en-US" kern="0" dirty="0">
                <a:solidFill>
                  <a:srgbClr val="000000"/>
                </a:solidFill>
              </a:rPr>
              <a:t>Its simple web-based design makes it easy for plants to focus on Work Class Performance instead of maintaining system technology.</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5900" y="198438"/>
            <a:ext cx="8750300" cy="6443662"/>
          </a:xfrm>
          <a:prstGeom prst="rect">
            <a:avLst/>
          </a:prstGeom>
          <a:gradFill flip="none" rotWithShape="1">
            <a:gsLst>
              <a:gs pos="0">
                <a:schemeClr val="accent1">
                  <a:tint val="100000"/>
                  <a:shade val="100000"/>
                  <a:satMod val="130000"/>
                  <a:alpha val="94000"/>
                </a:schemeClr>
              </a:gs>
              <a:gs pos="100000">
                <a:schemeClr val="accent1">
                  <a:tint val="50000"/>
                  <a:shade val="100000"/>
                  <a:satMod val="350000"/>
                  <a:alpha val="94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215898" y="2806700"/>
            <a:ext cx="8750302" cy="2840057"/>
          </a:xfrm>
          <a:ln/>
          <a:effectLst>
            <a:outerShdw blurRad="50800" dist="38100" dir="5400000" rotWithShape="0">
              <a:srgbClr val="000000">
                <a:alpha val="43000"/>
              </a:srgbClr>
            </a:outerShdw>
          </a:effectLst>
        </p:spPr>
        <p:style>
          <a:lnRef idx="1">
            <a:schemeClr val="accent1"/>
          </a:lnRef>
          <a:fillRef idx="2">
            <a:schemeClr val="accent1"/>
          </a:fillRef>
          <a:effectRef idx="1">
            <a:schemeClr val="accent1"/>
          </a:effectRef>
          <a:fontRef idx="minor">
            <a:schemeClr val="dk1"/>
          </a:fontRef>
        </p:style>
        <p:txBody>
          <a:bodyPr wrap="square" anchor="ctr">
            <a:noAutofit/>
          </a:bodyPr>
          <a:lstStyle/>
          <a:p>
            <a:br>
              <a:rPr lang="en-US" sz="3600" b="1" dirty="0">
                <a:latin typeface="Tahoma" pitchFamily="34" charset="0"/>
                <a:cs typeface="Times New Roman" charset="0"/>
              </a:rPr>
            </a:br>
            <a:endParaRPr lang="en-US" sz="3300" dirty="0">
              <a:latin typeface="Eras Demi ITC"/>
              <a:cs typeface="Eras Demi ITC"/>
            </a:endParaRPr>
          </a:p>
        </p:txBody>
      </p:sp>
      <p:pic>
        <p:nvPicPr>
          <p:cNvPr id="6" name="Picture 5" descr="Managers.png"/>
          <p:cNvPicPr>
            <a:picLocks noChangeAspect="1"/>
          </p:cNvPicPr>
          <p:nvPr/>
        </p:nvPicPr>
        <p:blipFill>
          <a:blip r:embed="rId3"/>
          <a:stretch>
            <a:fillRect/>
          </a:stretch>
        </p:blipFill>
        <p:spPr>
          <a:xfrm>
            <a:off x="266700" y="1081876"/>
            <a:ext cx="4787888" cy="3662734"/>
          </a:xfrm>
          <a:prstGeom prst="rect">
            <a:avLst/>
          </a:prstGeom>
        </p:spPr>
      </p:pic>
      <p:sp>
        <p:nvSpPr>
          <p:cNvPr id="5" name="Title 1"/>
          <p:cNvSpPr txBox="1">
            <a:spLocks/>
          </p:cNvSpPr>
          <p:nvPr/>
        </p:nvSpPr>
        <p:spPr>
          <a:xfrm>
            <a:off x="215900" y="3443287"/>
            <a:ext cx="8483601" cy="1470025"/>
          </a:xfrm>
          <a:prstGeom prst="rect">
            <a:avLst/>
          </a:prstGeom>
          <a:effectLst>
            <a:outerShdw blurRad="50800" dist="38100" dir="2700000" algn="br">
              <a:srgbClr val="FFFFFF">
                <a:alpha val="43000"/>
              </a:srgbClr>
            </a:outerShdw>
          </a:effectLst>
        </p:spPr>
        <p:txBody>
          <a:bodyPr vert="horz" lIns="91440" tIns="45720" rIns="91440" bIns="45720" rtlCol="0" anchor="ctr">
            <a:noAutofit/>
          </a:bodyPr>
          <a:lstStyle/>
          <a:p>
            <a:pPr lvl="0" algn="r">
              <a:spcBef>
                <a:spcPct val="0"/>
              </a:spcBef>
            </a:pPr>
            <a:r>
              <a:rPr lang="en-US" sz="5400" dirty="0">
                <a:solidFill>
                  <a:srgbClr val="000000"/>
                </a:solidFill>
                <a:latin typeface="Eras Demi ITC"/>
                <a:cs typeface="Eras Demi ITC"/>
              </a:rPr>
              <a:t>Equipment</a:t>
            </a:r>
          </a:p>
          <a:p>
            <a:pPr lvl="0" algn="r">
              <a:spcBef>
                <a:spcPct val="0"/>
              </a:spcBef>
            </a:pPr>
            <a:r>
              <a:rPr lang="en-US" sz="5400" dirty="0">
                <a:solidFill>
                  <a:srgbClr val="000000"/>
                </a:solidFill>
                <a:latin typeface="Eras Demi ITC"/>
                <a:cs typeface="Eras Demi ITC"/>
              </a:rPr>
              <a:t>Condition</a:t>
            </a:r>
          </a:p>
          <a:p>
            <a:pPr lvl="0" algn="r">
              <a:spcBef>
                <a:spcPct val="0"/>
              </a:spcBef>
            </a:pPr>
            <a:r>
              <a:rPr lang="en-US" sz="5400" dirty="0">
                <a:solidFill>
                  <a:srgbClr val="000000"/>
                </a:solidFill>
                <a:latin typeface="Eras Demi ITC"/>
                <a:cs typeface="Eras Demi ITC"/>
              </a:rPr>
              <a:t>Management</a:t>
            </a:r>
            <a:endParaRPr kumimoji="0" lang="en-US" sz="5400" b="1" i="0" u="none" strike="noStrike" kern="1200" cap="none" spc="0" normalizeH="0" baseline="0" noProof="0" dirty="0">
              <a:ln>
                <a:noFill/>
              </a:ln>
              <a:solidFill>
                <a:srgbClr val="000000"/>
              </a:solidFill>
              <a:effectLst/>
              <a:uLnTx/>
              <a:uFillTx/>
              <a:latin typeface="Eras Demi ITC"/>
              <a:ea typeface="+mj-ea"/>
              <a:cs typeface="Eras Demi ITC"/>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15900" y="198438"/>
            <a:ext cx="8750300" cy="6443662"/>
          </a:xfrm>
          <a:prstGeom prst="rect">
            <a:avLst/>
          </a:prstGeom>
          <a:gradFill flip="none" rotWithShape="1">
            <a:gsLst>
              <a:gs pos="0">
                <a:schemeClr val="accent1">
                  <a:tint val="100000"/>
                  <a:shade val="100000"/>
                  <a:satMod val="130000"/>
                  <a:alpha val="94000"/>
                </a:schemeClr>
              </a:gs>
              <a:gs pos="100000">
                <a:schemeClr val="accent1">
                  <a:tint val="50000"/>
                  <a:shade val="100000"/>
                  <a:satMod val="350000"/>
                  <a:alpha val="94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215900" y="198438"/>
            <a:ext cx="8750300" cy="1706562"/>
          </a:xfrm>
          <a:ln/>
          <a:effectLst>
            <a:outerShdw blurRad="50800" dist="38100" dir="5400000" rotWithShape="0">
              <a:srgbClr val="000000">
                <a:alpha val="43000"/>
              </a:srgbClr>
            </a:outerShdw>
          </a:effectLst>
        </p:spPr>
        <p:style>
          <a:lnRef idx="1">
            <a:schemeClr val="accent1"/>
          </a:lnRef>
          <a:fillRef idx="2">
            <a:schemeClr val="accent1"/>
          </a:fillRef>
          <a:effectRef idx="1">
            <a:schemeClr val="accent1"/>
          </a:effectRef>
          <a:fontRef idx="minor">
            <a:schemeClr val="dk1"/>
          </a:fontRef>
        </p:style>
        <p:txBody>
          <a:bodyPr>
            <a:normAutofit/>
          </a:bodyPr>
          <a:lstStyle/>
          <a:p>
            <a:pPr algn="ctr"/>
            <a:r>
              <a:rPr lang="en-US" dirty="0">
                <a:effectLst>
                  <a:outerShdw blurRad="50800" dist="38100" dir="2700000" algn="br">
                    <a:srgbClr val="000000">
                      <a:alpha val="43000"/>
                    </a:srgbClr>
                  </a:outerShdw>
                </a:effectLst>
                <a:latin typeface="Eras Demi ITC"/>
                <a:cs typeface="Eras Demi ITC"/>
              </a:rPr>
              <a:t>Who is 24/7 Systems?</a:t>
            </a:r>
          </a:p>
        </p:txBody>
      </p:sp>
      <p:sp>
        <p:nvSpPr>
          <p:cNvPr id="3" name="Content Placeholder 2"/>
          <p:cNvSpPr>
            <a:spLocks noGrp="1"/>
          </p:cNvSpPr>
          <p:nvPr>
            <p:ph idx="1"/>
          </p:nvPr>
        </p:nvSpPr>
        <p:spPr>
          <a:xfrm>
            <a:off x="457200" y="2298700"/>
            <a:ext cx="8229600" cy="3827463"/>
          </a:xfrm>
        </p:spPr>
        <p:txBody>
          <a:bodyPr>
            <a:normAutofit lnSpcReduction="10000"/>
          </a:bodyPr>
          <a:lstStyle/>
          <a:p>
            <a:pPr>
              <a:lnSpc>
                <a:spcPct val="90000"/>
              </a:lnSpc>
            </a:pPr>
            <a:r>
              <a:rPr lang="en-US" dirty="0">
                <a:solidFill>
                  <a:schemeClr val="bg1"/>
                </a:solidFill>
              </a:rPr>
              <a:t>Started 1998 by Forrest Pardue, after his success with the merger of CSI / Emerson</a:t>
            </a:r>
          </a:p>
          <a:p>
            <a:pPr>
              <a:lnSpc>
                <a:spcPct val="90000"/>
              </a:lnSpc>
              <a:buNone/>
            </a:pPr>
            <a:endParaRPr lang="en-US" dirty="0">
              <a:solidFill>
                <a:schemeClr val="bg1"/>
              </a:solidFill>
            </a:endParaRPr>
          </a:p>
          <a:p>
            <a:pPr>
              <a:lnSpc>
                <a:spcPct val="90000"/>
              </a:lnSpc>
            </a:pPr>
            <a:r>
              <a:rPr lang="en-US" dirty="0">
                <a:solidFill>
                  <a:schemeClr val="bg1"/>
                </a:solidFill>
              </a:rPr>
              <a:t>Employees have extensive Predictive Maintenance and Reliability experience</a:t>
            </a:r>
          </a:p>
          <a:p>
            <a:pPr>
              <a:lnSpc>
                <a:spcPct val="90000"/>
              </a:lnSpc>
              <a:buNone/>
            </a:pPr>
            <a:endParaRPr lang="en-US" dirty="0">
              <a:solidFill>
                <a:schemeClr val="bg1"/>
              </a:solidFill>
            </a:endParaRPr>
          </a:p>
          <a:p>
            <a:pPr>
              <a:lnSpc>
                <a:spcPct val="90000"/>
              </a:lnSpc>
            </a:pPr>
            <a:r>
              <a:rPr lang="en-US" dirty="0">
                <a:solidFill>
                  <a:schemeClr val="bg1"/>
                </a:solidFill>
              </a:rPr>
              <a:t>Currently web-hosts Tango databases for over 200 industrial plants</a:t>
            </a:r>
          </a:p>
          <a:p>
            <a:pPr>
              <a:buNone/>
            </a:pPr>
            <a:endParaRPr lang="en-US" dirty="0">
              <a:solidFill>
                <a:schemeClr val="bg1"/>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5900" y="198438"/>
            <a:ext cx="8750300" cy="6443662"/>
          </a:xfrm>
          <a:prstGeom prst="rect">
            <a:avLst/>
          </a:prstGeom>
          <a:gradFill flip="none" rotWithShape="1">
            <a:gsLst>
              <a:gs pos="0">
                <a:schemeClr val="accent1">
                  <a:tint val="100000"/>
                  <a:shade val="100000"/>
                  <a:satMod val="130000"/>
                  <a:alpha val="94000"/>
                </a:schemeClr>
              </a:gs>
              <a:gs pos="100000">
                <a:schemeClr val="accent1">
                  <a:tint val="50000"/>
                  <a:shade val="100000"/>
                  <a:satMod val="350000"/>
                  <a:alpha val="94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215900" y="198438"/>
            <a:ext cx="8750300" cy="944562"/>
          </a:xfrm>
          <a:ln/>
          <a:effectLst>
            <a:outerShdw blurRad="50800" dist="38100" dir="5400000" rotWithShape="0">
              <a:srgbClr val="000000">
                <a:alpha val="43000"/>
              </a:srgbClr>
            </a:outerShdw>
          </a:effectLst>
        </p:spPr>
        <p:style>
          <a:lnRef idx="1">
            <a:schemeClr val="accent1"/>
          </a:lnRef>
          <a:fillRef idx="2">
            <a:schemeClr val="accent1"/>
          </a:fillRef>
          <a:effectRef idx="1">
            <a:schemeClr val="accent1"/>
          </a:effectRef>
          <a:fontRef idx="minor">
            <a:schemeClr val="dk1"/>
          </a:fontRef>
        </p:style>
        <p:txBody>
          <a:bodyPr>
            <a:noAutofit/>
          </a:bodyPr>
          <a:lstStyle/>
          <a:p>
            <a:r>
              <a:rPr lang="en-US" sz="4000" dirty="0">
                <a:latin typeface="Eras Demi ITC"/>
                <a:cs typeface="Eras Demi ITC"/>
              </a:rPr>
              <a:t>Equipment Condition Management</a:t>
            </a:r>
            <a:endParaRPr lang="en-US" sz="3600" dirty="0">
              <a:latin typeface="Eras Demi ITC"/>
              <a:cs typeface="Eras Demi ITC"/>
            </a:endParaRPr>
          </a:p>
        </p:txBody>
      </p:sp>
      <p:pic>
        <p:nvPicPr>
          <p:cNvPr id="48" name="Picture 2" descr="http://www.tf7.com/TF7Website/Images/101-CMFlowChart.jpg"/>
          <p:cNvPicPr>
            <a:picLocks noChangeAspect="1" noChangeArrowheads="1"/>
          </p:cNvPicPr>
          <p:nvPr/>
        </p:nvPicPr>
        <p:blipFill>
          <a:blip r:embed="rId3"/>
          <a:srcRect/>
          <a:stretch>
            <a:fillRect/>
          </a:stretch>
        </p:blipFill>
        <p:spPr bwMode="auto">
          <a:xfrm>
            <a:off x="1456356" y="1460500"/>
            <a:ext cx="6151914" cy="4737100"/>
          </a:xfrm>
          <a:prstGeom prst="rect">
            <a:avLst/>
          </a:prstGeom>
          <a:noFill/>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5900" y="198438"/>
            <a:ext cx="8750300" cy="6443662"/>
          </a:xfrm>
          <a:prstGeom prst="rect">
            <a:avLst/>
          </a:prstGeom>
          <a:gradFill flip="none" rotWithShape="1">
            <a:gsLst>
              <a:gs pos="0">
                <a:schemeClr val="accent1">
                  <a:tint val="100000"/>
                  <a:shade val="100000"/>
                  <a:satMod val="130000"/>
                  <a:alpha val="94000"/>
                </a:schemeClr>
              </a:gs>
              <a:gs pos="100000">
                <a:schemeClr val="accent1">
                  <a:tint val="50000"/>
                  <a:shade val="100000"/>
                  <a:satMod val="350000"/>
                  <a:alpha val="94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0" name="Rounded Rectangle 59"/>
          <p:cNvSpPr>
            <a:spLocks noChangeAspect="1"/>
          </p:cNvSpPr>
          <p:nvPr/>
        </p:nvSpPr>
        <p:spPr>
          <a:xfrm>
            <a:off x="3629389" y="4368976"/>
            <a:ext cx="1955915" cy="1975566"/>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spcBef>
                <a:spcPct val="50000"/>
              </a:spcBef>
              <a:buFontTx/>
              <a:buChar char="•"/>
            </a:pPr>
            <a:r>
              <a:rPr lang="en-US" sz="1200" b="1" i="1" dirty="0">
                <a:solidFill>
                  <a:srgbClr val="000000"/>
                </a:solidFill>
              </a:rPr>
              <a:t>Condition Management</a:t>
            </a:r>
          </a:p>
          <a:p>
            <a:pPr>
              <a:spcBef>
                <a:spcPct val="50000"/>
              </a:spcBef>
              <a:buFontTx/>
              <a:buChar char="•"/>
            </a:pPr>
            <a:r>
              <a:rPr lang="en-US" sz="1200" b="1" i="1" dirty="0">
                <a:solidFill>
                  <a:srgbClr val="000000"/>
                </a:solidFill>
              </a:rPr>
              <a:t>Physical Inspections</a:t>
            </a:r>
          </a:p>
          <a:p>
            <a:pPr>
              <a:spcBef>
                <a:spcPct val="50000"/>
              </a:spcBef>
              <a:buFontTx/>
              <a:buChar char="•"/>
            </a:pPr>
            <a:r>
              <a:rPr lang="en-US" sz="1200" b="1" i="1" dirty="0">
                <a:solidFill>
                  <a:srgbClr val="000000"/>
                </a:solidFill>
              </a:rPr>
              <a:t>MTBF Calculation</a:t>
            </a:r>
          </a:p>
          <a:p>
            <a:pPr>
              <a:spcBef>
                <a:spcPct val="50000"/>
              </a:spcBef>
              <a:buFontTx/>
              <a:buChar char="•"/>
            </a:pPr>
            <a:r>
              <a:rPr lang="en-US" sz="1200" b="1" i="1" dirty="0">
                <a:solidFill>
                  <a:srgbClr val="000000"/>
                </a:solidFill>
              </a:rPr>
              <a:t>Equipment Notes</a:t>
            </a:r>
          </a:p>
          <a:p>
            <a:pPr>
              <a:spcBef>
                <a:spcPct val="50000"/>
              </a:spcBef>
              <a:buFontTx/>
              <a:buChar char="•"/>
            </a:pPr>
            <a:r>
              <a:rPr lang="en-US" sz="1200" b="1" i="1" dirty="0">
                <a:solidFill>
                  <a:srgbClr val="000000"/>
                </a:solidFill>
              </a:rPr>
              <a:t>Linked Documents</a:t>
            </a:r>
          </a:p>
          <a:p>
            <a:pPr>
              <a:spcBef>
                <a:spcPct val="50000"/>
              </a:spcBef>
              <a:buFontTx/>
              <a:buChar char="•"/>
            </a:pPr>
            <a:r>
              <a:rPr lang="en-US" sz="1200" b="1" i="1" dirty="0">
                <a:solidFill>
                  <a:srgbClr val="000000"/>
                </a:solidFill>
              </a:rPr>
              <a:t>Location History</a:t>
            </a:r>
          </a:p>
          <a:p>
            <a:pPr>
              <a:spcBef>
                <a:spcPct val="50000"/>
              </a:spcBef>
              <a:buFontTx/>
              <a:buChar char="•"/>
            </a:pPr>
            <a:r>
              <a:rPr lang="en-US" sz="1200" b="1" i="1" dirty="0">
                <a:solidFill>
                  <a:srgbClr val="000000"/>
                </a:solidFill>
              </a:rPr>
              <a:t>Equipment History</a:t>
            </a:r>
          </a:p>
        </p:txBody>
      </p:sp>
      <p:sp>
        <p:nvSpPr>
          <p:cNvPr id="2" name="Title 1"/>
          <p:cNvSpPr>
            <a:spLocks noGrp="1"/>
          </p:cNvSpPr>
          <p:nvPr>
            <p:ph type="title"/>
          </p:nvPr>
        </p:nvSpPr>
        <p:spPr>
          <a:xfrm>
            <a:off x="215900" y="198438"/>
            <a:ext cx="8750300" cy="944562"/>
          </a:xfrm>
          <a:ln/>
          <a:effectLst>
            <a:outerShdw blurRad="50800" dist="38100" dir="5400000" rotWithShape="0">
              <a:srgbClr val="000000">
                <a:alpha val="43000"/>
              </a:srgbClr>
            </a:outerShdw>
          </a:effectLst>
        </p:spPr>
        <p:style>
          <a:lnRef idx="1">
            <a:schemeClr val="accent1"/>
          </a:lnRef>
          <a:fillRef idx="2">
            <a:schemeClr val="accent1"/>
          </a:fillRef>
          <a:effectRef idx="1">
            <a:schemeClr val="accent1"/>
          </a:effectRef>
          <a:fontRef idx="minor">
            <a:schemeClr val="dk1"/>
          </a:fontRef>
        </p:style>
        <p:txBody>
          <a:bodyPr>
            <a:noAutofit/>
          </a:bodyPr>
          <a:lstStyle/>
          <a:p>
            <a:r>
              <a:rPr lang="en-US" sz="3300" dirty="0">
                <a:latin typeface="Eras Demi ITC"/>
                <a:cs typeface="Eras Demi ITC"/>
              </a:rPr>
              <a:t>Tango™ Equipment Lifecycle Management</a:t>
            </a:r>
          </a:p>
        </p:txBody>
      </p:sp>
      <p:sp>
        <p:nvSpPr>
          <p:cNvPr id="26" name="AutoShape 5"/>
          <p:cNvSpPr>
            <a:spLocks noChangeArrowheads="1"/>
          </p:cNvSpPr>
          <p:nvPr/>
        </p:nvSpPr>
        <p:spPr bwMode="auto">
          <a:xfrm>
            <a:off x="683905" y="1483841"/>
            <a:ext cx="1257134" cy="1169650"/>
          </a:xfrm>
          <a:prstGeom prst="roundRect">
            <a:avLst>
              <a:gd name="adj" fmla="val 16667"/>
            </a:avLst>
          </a:prstGeom>
          <a:ln>
            <a:headEnd/>
            <a:tailEnd/>
          </a:ln>
          <a:effectLst>
            <a:outerShdw blurRad="50800" dist="38100" dir="2700000" algn="br" rotWithShape="0">
              <a:srgbClr val="000000">
                <a:alpha val="43000"/>
              </a:srgbClr>
            </a:outerShdw>
          </a:effectLst>
        </p:spPr>
        <p:style>
          <a:lnRef idx="0">
            <a:schemeClr val="accent3"/>
          </a:lnRef>
          <a:fillRef idx="3">
            <a:schemeClr val="accent3"/>
          </a:fillRef>
          <a:effectRef idx="3">
            <a:schemeClr val="accent3"/>
          </a:effectRef>
          <a:fontRef idx="minor">
            <a:schemeClr val="lt1"/>
          </a:fontRef>
        </p:style>
        <p:txBody>
          <a:bodyPr wrap="none" anchor="ctr">
            <a:prstTxWarp prst="textNoShape">
              <a:avLst/>
            </a:prstTxWarp>
          </a:bodyPr>
          <a:lstStyle/>
          <a:p>
            <a:endParaRPr lang="en-US">
              <a:latin typeface="Calibri" charset="0"/>
            </a:endParaRPr>
          </a:p>
        </p:txBody>
      </p:sp>
      <p:sp>
        <p:nvSpPr>
          <p:cNvPr id="27" name="AutoShape 6"/>
          <p:cNvSpPr>
            <a:spLocks noChangeArrowheads="1"/>
          </p:cNvSpPr>
          <p:nvPr/>
        </p:nvSpPr>
        <p:spPr bwMode="auto">
          <a:xfrm>
            <a:off x="2162887" y="3121350"/>
            <a:ext cx="1257134" cy="1169650"/>
          </a:xfrm>
          <a:prstGeom prst="roundRect">
            <a:avLst>
              <a:gd name="adj" fmla="val 16667"/>
            </a:avLst>
          </a:prstGeom>
          <a:ln>
            <a:headEnd/>
            <a:tailEnd/>
          </a:ln>
          <a:effectLst>
            <a:outerShdw blurRad="50800" dist="38100" algn="r" rotWithShape="0">
              <a:srgbClr val="000000">
                <a:alpha val="43000"/>
              </a:srgbClr>
            </a:outerShdw>
          </a:effectLst>
        </p:spPr>
        <p:style>
          <a:lnRef idx="0">
            <a:schemeClr val="accent3"/>
          </a:lnRef>
          <a:fillRef idx="3">
            <a:schemeClr val="accent3"/>
          </a:fillRef>
          <a:effectRef idx="3">
            <a:schemeClr val="accent3"/>
          </a:effectRef>
          <a:fontRef idx="minor">
            <a:schemeClr val="lt1"/>
          </a:fontRef>
        </p:style>
        <p:txBody>
          <a:bodyPr wrap="none" anchor="ctr">
            <a:prstTxWarp prst="textNoShape">
              <a:avLst/>
            </a:prstTxWarp>
          </a:bodyPr>
          <a:lstStyle/>
          <a:p>
            <a:endParaRPr lang="en-US">
              <a:latin typeface="Calibri" charset="0"/>
            </a:endParaRPr>
          </a:p>
        </p:txBody>
      </p:sp>
      <p:sp>
        <p:nvSpPr>
          <p:cNvPr id="28" name="AutoShape 7"/>
          <p:cNvSpPr>
            <a:spLocks noChangeArrowheads="1"/>
          </p:cNvSpPr>
          <p:nvPr/>
        </p:nvSpPr>
        <p:spPr bwMode="auto">
          <a:xfrm>
            <a:off x="3937664" y="3121350"/>
            <a:ext cx="1257134" cy="1169650"/>
          </a:xfrm>
          <a:prstGeom prst="roundRect">
            <a:avLst>
              <a:gd name="adj" fmla="val 16667"/>
            </a:avLst>
          </a:prstGeom>
          <a:ln>
            <a:headEnd/>
            <a:tailEnd/>
          </a:ln>
        </p:spPr>
        <p:style>
          <a:lnRef idx="1">
            <a:schemeClr val="accent2"/>
          </a:lnRef>
          <a:fillRef idx="2">
            <a:schemeClr val="accent2"/>
          </a:fillRef>
          <a:effectRef idx="1">
            <a:schemeClr val="accent2"/>
          </a:effectRef>
          <a:fontRef idx="minor">
            <a:schemeClr val="dk1"/>
          </a:fontRef>
        </p:style>
        <p:txBody>
          <a:bodyPr wrap="none" anchor="ctr">
            <a:prstTxWarp prst="textNoShape">
              <a:avLst/>
            </a:prstTxWarp>
          </a:bodyPr>
          <a:lstStyle/>
          <a:p>
            <a:endParaRPr lang="en-US">
              <a:latin typeface="Calibri" charset="0"/>
            </a:endParaRPr>
          </a:p>
        </p:txBody>
      </p:sp>
      <p:sp>
        <p:nvSpPr>
          <p:cNvPr id="29" name="AutoShape 8"/>
          <p:cNvSpPr>
            <a:spLocks noChangeArrowheads="1"/>
          </p:cNvSpPr>
          <p:nvPr/>
        </p:nvSpPr>
        <p:spPr bwMode="auto">
          <a:xfrm>
            <a:off x="5712442" y="3121350"/>
            <a:ext cx="1257134" cy="1169650"/>
          </a:xfrm>
          <a:prstGeom prst="roundRect">
            <a:avLst>
              <a:gd name="adj" fmla="val 16667"/>
            </a:avLst>
          </a:prstGeom>
          <a:ln>
            <a:headEnd/>
            <a:tailEnd/>
          </a:ln>
          <a:effectLst>
            <a:outerShdw blurRad="50800" dist="38100" dir="10800000" algn="l" rotWithShape="0">
              <a:srgbClr val="000000">
                <a:alpha val="43000"/>
              </a:srgbClr>
            </a:outerShdw>
          </a:effectLst>
        </p:spPr>
        <p:style>
          <a:lnRef idx="0">
            <a:schemeClr val="accent3"/>
          </a:lnRef>
          <a:fillRef idx="3">
            <a:schemeClr val="accent3"/>
          </a:fillRef>
          <a:effectRef idx="3">
            <a:schemeClr val="accent3"/>
          </a:effectRef>
          <a:fontRef idx="minor">
            <a:schemeClr val="lt1"/>
          </a:fontRef>
        </p:style>
        <p:txBody>
          <a:bodyPr wrap="none" anchor="ctr">
            <a:prstTxWarp prst="textNoShape">
              <a:avLst/>
            </a:prstTxWarp>
          </a:bodyPr>
          <a:lstStyle/>
          <a:p>
            <a:endParaRPr lang="en-US">
              <a:latin typeface="Calibri" charset="0"/>
            </a:endParaRPr>
          </a:p>
        </p:txBody>
      </p:sp>
      <p:sp>
        <p:nvSpPr>
          <p:cNvPr id="30" name="AutoShape 9"/>
          <p:cNvSpPr>
            <a:spLocks noChangeArrowheads="1"/>
          </p:cNvSpPr>
          <p:nvPr/>
        </p:nvSpPr>
        <p:spPr bwMode="auto">
          <a:xfrm>
            <a:off x="7392373" y="4524931"/>
            <a:ext cx="1257134" cy="1169650"/>
          </a:xfrm>
          <a:prstGeom prst="roundRect">
            <a:avLst>
              <a:gd name="adj" fmla="val 16667"/>
            </a:avLst>
          </a:prstGeom>
          <a:ln>
            <a:headEnd/>
            <a:tailEnd/>
          </a:ln>
          <a:effectLst>
            <a:outerShdw blurRad="50800" dist="38100" dir="13500000" algn="tl" rotWithShape="0">
              <a:srgbClr val="000000">
                <a:alpha val="43000"/>
              </a:srgbClr>
            </a:outerShdw>
          </a:effectLst>
        </p:spPr>
        <p:style>
          <a:lnRef idx="0">
            <a:schemeClr val="accent3"/>
          </a:lnRef>
          <a:fillRef idx="3">
            <a:schemeClr val="accent3"/>
          </a:fillRef>
          <a:effectRef idx="3">
            <a:schemeClr val="accent3"/>
          </a:effectRef>
          <a:fontRef idx="minor">
            <a:schemeClr val="lt1"/>
          </a:fontRef>
        </p:style>
        <p:txBody>
          <a:bodyPr wrap="none" anchor="ctr">
            <a:prstTxWarp prst="textNoShape">
              <a:avLst/>
            </a:prstTxWarp>
          </a:bodyPr>
          <a:lstStyle/>
          <a:p>
            <a:endParaRPr lang="en-US">
              <a:latin typeface="Calibri" charset="0"/>
            </a:endParaRPr>
          </a:p>
        </p:txBody>
      </p:sp>
      <p:sp>
        <p:nvSpPr>
          <p:cNvPr id="31" name="Text Box 14"/>
          <p:cNvSpPr txBox="1">
            <a:spLocks noChangeArrowheads="1"/>
          </p:cNvSpPr>
          <p:nvPr/>
        </p:nvSpPr>
        <p:spPr bwMode="auto">
          <a:xfrm>
            <a:off x="757855" y="1717771"/>
            <a:ext cx="1109236" cy="338554"/>
          </a:xfrm>
          <a:prstGeom prst="rect">
            <a:avLst/>
          </a:prstGeom>
          <a:noFill/>
          <a:ln w="9525">
            <a:noFill/>
            <a:miter lim="800000"/>
            <a:headEnd/>
            <a:tailEnd/>
          </a:ln>
        </p:spPr>
        <p:txBody>
          <a:bodyPr wrap="square">
            <a:prstTxWarp prst="textNoShape">
              <a:avLst/>
            </a:prstTxWarp>
            <a:spAutoFit/>
          </a:bodyPr>
          <a:lstStyle/>
          <a:p>
            <a:pPr algn="ctr">
              <a:spcBef>
                <a:spcPct val="50000"/>
              </a:spcBef>
            </a:pPr>
            <a:r>
              <a:rPr lang="en-US" sz="1600" b="1" dirty="0">
                <a:solidFill>
                  <a:srgbClr val="000000"/>
                </a:solidFill>
              </a:rPr>
              <a:t>Purchase</a:t>
            </a:r>
          </a:p>
        </p:txBody>
      </p:sp>
      <p:sp>
        <p:nvSpPr>
          <p:cNvPr id="32" name="Text Box 15"/>
          <p:cNvSpPr txBox="1">
            <a:spLocks noChangeArrowheads="1"/>
          </p:cNvSpPr>
          <p:nvPr/>
        </p:nvSpPr>
        <p:spPr bwMode="auto">
          <a:xfrm>
            <a:off x="2236836" y="3355279"/>
            <a:ext cx="1109236" cy="338554"/>
          </a:xfrm>
          <a:prstGeom prst="rect">
            <a:avLst/>
          </a:prstGeom>
          <a:noFill/>
          <a:ln w="9525">
            <a:noFill/>
            <a:miter lim="800000"/>
            <a:headEnd/>
            <a:tailEnd/>
          </a:ln>
        </p:spPr>
        <p:txBody>
          <a:bodyPr wrap="square">
            <a:prstTxWarp prst="textNoShape">
              <a:avLst/>
            </a:prstTxWarp>
            <a:spAutoFit/>
          </a:bodyPr>
          <a:lstStyle/>
          <a:p>
            <a:pPr algn="ctr">
              <a:spcBef>
                <a:spcPct val="50000"/>
              </a:spcBef>
            </a:pPr>
            <a:r>
              <a:rPr lang="en-US" sz="1600" b="1" dirty="0">
                <a:solidFill>
                  <a:srgbClr val="000000"/>
                </a:solidFill>
              </a:rPr>
              <a:t>Stores</a:t>
            </a:r>
          </a:p>
        </p:txBody>
      </p:sp>
      <p:sp>
        <p:nvSpPr>
          <p:cNvPr id="33" name="Text Box 16"/>
          <p:cNvSpPr txBox="1">
            <a:spLocks noChangeArrowheads="1"/>
          </p:cNvSpPr>
          <p:nvPr/>
        </p:nvSpPr>
        <p:spPr bwMode="auto">
          <a:xfrm>
            <a:off x="3863715" y="3355279"/>
            <a:ext cx="1331083" cy="338554"/>
          </a:xfrm>
          <a:prstGeom prst="rect">
            <a:avLst/>
          </a:prstGeom>
          <a:noFill/>
          <a:ln w="9525">
            <a:noFill/>
            <a:miter lim="800000"/>
            <a:headEnd/>
            <a:tailEnd/>
          </a:ln>
        </p:spPr>
        <p:txBody>
          <a:bodyPr wrap="square">
            <a:prstTxWarp prst="textNoShape">
              <a:avLst/>
            </a:prstTxWarp>
            <a:spAutoFit/>
          </a:bodyPr>
          <a:lstStyle/>
          <a:p>
            <a:pPr algn="ctr">
              <a:spcBef>
                <a:spcPct val="50000"/>
              </a:spcBef>
            </a:pPr>
            <a:r>
              <a:rPr lang="en-US" sz="1600" b="1" dirty="0">
                <a:solidFill>
                  <a:srgbClr val="000000"/>
                </a:solidFill>
              </a:rPr>
              <a:t>Installation</a:t>
            </a:r>
          </a:p>
        </p:txBody>
      </p:sp>
      <p:sp>
        <p:nvSpPr>
          <p:cNvPr id="34" name="Text Box 17"/>
          <p:cNvSpPr txBox="1">
            <a:spLocks noChangeArrowheads="1"/>
          </p:cNvSpPr>
          <p:nvPr/>
        </p:nvSpPr>
        <p:spPr bwMode="auto">
          <a:xfrm>
            <a:off x="5786392" y="3355279"/>
            <a:ext cx="1109236" cy="338554"/>
          </a:xfrm>
          <a:prstGeom prst="rect">
            <a:avLst/>
          </a:prstGeom>
          <a:noFill/>
          <a:ln w="9525">
            <a:noFill/>
            <a:miter lim="800000"/>
            <a:headEnd/>
            <a:tailEnd/>
          </a:ln>
        </p:spPr>
        <p:txBody>
          <a:bodyPr wrap="square">
            <a:prstTxWarp prst="textNoShape">
              <a:avLst/>
            </a:prstTxWarp>
            <a:spAutoFit/>
          </a:bodyPr>
          <a:lstStyle/>
          <a:p>
            <a:pPr algn="ctr">
              <a:spcBef>
                <a:spcPct val="50000"/>
              </a:spcBef>
            </a:pPr>
            <a:r>
              <a:rPr lang="en-US" sz="1600" b="1" dirty="0">
                <a:solidFill>
                  <a:srgbClr val="000000"/>
                </a:solidFill>
              </a:rPr>
              <a:t>Repair</a:t>
            </a:r>
          </a:p>
        </p:txBody>
      </p:sp>
      <p:sp>
        <p:nvSpPr>
          <p:cNvPr id="35" name="Text Box 18"/>
          <p:cNvSpPr txBox="1">
            <a:spLocks noChangeArrowheads="1"/>
          </p:cNvSpPr>
          <p:nvPr/>
        </p:nvSpPr>
        <p:spPr bwMode="auto">
          <a:xfrm>
            <a:off x="7466321" y="4758861"/>
            <a:ext cx="1109236" cy="338554"/>
          </a:xfrm>
          <a:prstGeom prst="rect">
            <a:avLst/>
          </a:prstGeom>
          <a:noFill/>
          <a:ln w="9525">
            <a:noFill/>
            <a:miter lim="800000"/>
            <a:headEnd/>
            <a:tailEnd/>
          </a:ln>
        </p:spPr>
        <p:txBody>
          <a:bodyPr wrap="square">
            <a:prstTxWarp prst="textNoShape">
              <a:avLst/>
            </a:prstTxWarp>
            <a:spAutoFit/>
          </a:bodyPr>
          <a:lstStyle/>
          <a:p>
            <a:pPr algn="ctr">
              <a:spcBef>
                <a:spcPct val="50000"/>
              </a:spcBef>
            </a:pPr>
            <a:r>
              <a:rPr lang="en-US" sz="1600" b="1" dirty="0">
                <a:solidFill>
                  <a:srgbClr val="000000"/>
                </a:solidFill>
              </a:rPr>
              <a:t>Scrap</a:t>
            </a:r>
          </a:p>
        </p:txBody>
      </p:sp>
      <p:cxnSp>
        <p:nvCxnSpPr>
          <p:cNvPr id="36" name="AutoShape 26"/>
          <p:cNvCxnSpPr>
            <a:cxnSpLocks noChangeShapeType="1"/>
          </p:cNvCxnSpPr>
          <p:nvPr/>
        </p:nvCxnSpPr>
        <p:spPr bwMode="auto">
          <a:xfrm>
            <a:off x="3420021" y="3909376"/>
            <a:ext cx="682080" cy="1588"/>
          </a:xfrm>
          <a:prstGeom prst="straightConnector1">
            <a:avLst/>
          </a:prstGeom>
          <a:noFill/>
          <a:ln w="25400" cap="flat" cmpd="sng" algn="ctr">
            <a:solidFill>
              <a:srgbClr val="000000"/>
            </a:solidFill>
            <a:prstDash val="solid"/>
            <a:round/>
            <a:headEnd type="none" w="med" len="med"/>
            <a:tailEnd type="triangle" w="med" len="med"/>
          </a:ln>
        </p:spPr>
      </p:cxnSp>
      <p:cxnSp>
        <p:nvCxnSpPr>
          <p:cNvPr id="37" name="AutoShape 28"/>
          <p:cNvCxnSpPr>
            <a:cxnSpLocks noChangeShapeType="1"/>
          </p:cNvCxnSpPr>
          <p:nvPr/>
        </p:nvCxnSpPr>
        <p:spPr bwMode="auto">
          <a:xfrm>
            <a:off x="5194798" y="3857687"/>
            <a:ext cx="748803" cy="1588"/>
          </a:xfrm>
          <a:prstGeom prst="straightConnector1">
            <a:avLst/>
          </a:prstGeom>
          <a:noFill/>
          <a:ln w="25400" cap="flat" cmpd="sng" algn="ctr">
            <a:solidFill>
              <a:srgbClr val="000000"/>
            </a:solidFill>
            <a:prstDash val="solid"/>
            <a:round/>
            <a:headEnd type="none" w="med" len="med"/>
            <a:tailEnd type="triangle" w="med" len="med"/>
          </a:ln>
        </p:spPr>
      </p:cxnSp>
      <p:cxnSp>
        <p:nvCxnSpPr>
          <p:cNvPr id="38" name="AutoShape 29"/>
          <p:cNvCxnSpPr>
            <a:cxnSpLocks noChangeShapeType="1"/>
          </p:cNvCxnSpPr>
          <p:nvPr/>
        </p:nvCxnSpPr>
        <p:spPr bwMode="auto">
          <a:xfrm>
            <a:off x="6959128" y="3753156"/>
            <a:ext cx="998311" cy="1000375"/>
          </a:xfrm>
          <a:prstGeom prst="bentConnector2">
            <a:avLst/>
          </a:prstGeom>
          <a:noFill/>
          <a:ln w="25400" cap="flat" cmpd="sng" algn="ctr">
            <a:solidFill>
              <a:schemeClr val="bg1"/>
            </a:solidFill>
            <a:prstDash val="solid"/>
            <a:miter lim="800000"/>
            <a:headEnd type="none" w="med" len="med"/>
            <a:tailEnd type="triangle" w="med" len="med"/>
          </a:ln>
        </p:spPr>
      </p:cxnSp>
      <p:sp>
        <p:nvSpPr>
          <p:cNvPr id="39" name="WordArt 31"/>
          <p:cNvSpPr>
            <a:spLocks noChangeArrowheads="1" noChangeShapeType="1" noTextEdit="1"/>
          </p:cNvSpPr>
          <p:nvPr/>
        </p:nvSpPr>
        <p:spPr bwMode="auto">
          <a:xfrm>
            <a:off x="2680531" y="1627095"/>
            <a:ext cx="3771402" cy="311907"/>
          </a:xfrm>
          <a:prstGeom prst="rect">
            <a:avLst/>
          </a:prstGeom>
          <a:noFill/>
          <a:ln>
            <a:noFill/>
          </a:ln>
        </p:spPr>
        <p:txBody>
          <a:bodyPr spcFirstLastPara="1" wrap="none" fromWordArt="1">
            <a:prstTxWarp prst="textArchUp">
              <a:avLst>
                <a:gd name="adj" fmla="val 10800004"/>
              </a:avLst>
            </a:prstTxWarp>
          </a:bodyPr>
          <a:lstStyle/>
          <a:p>
            <a:pPr algn="ctr"/>
            <a:r>
              <a:rPr lang="en-US" sz="2800" kern="10" dirty="0">
                <a:ln w="9525">
                  <a:noFill/>
                  <a:round/>
                  <a:headEnd/>
                  <a:tailEnd/>
                </a:ln>
                <a:solidFill>
                  <a:srgbClr val="000000"/>
                </a:solidFill>
                <a:latin typeface="Eras Demi ITC"/>
                <a:ea typeface="Arial"/>
                <a:cs typeface="Eras Demi ITC"/>
              </a:rPr>
              <a:t>Multiple Repair Cycles</a:t>
            </a:r>
          </a:p>
        </p:txBody>
      </p:sp>
      <p:sp>
        <p:nvSpPr>
          <p:cNvPr id="40" name="AutoShape 33"/>
          <p:cNvSpPr>
            <a:spLocks noChangeArrowheads="1"/>
          </p:cNvSpPr>
          <p:nvPr/>
        </p:nvSpPr>
        <p:spPr bwMode="auto">
          <a:xfrm flipH="1">
            <a:off x="1941039" y="2029677"/>
            <a:ext cx="4806690" cy="935720"/>
          </a:xfrm>
          <a:prstGeom prst="curvedDownArrow">
            <a:avLst>
              <a:gd name="adj1" fmla="val 108333"/>
              <a:gd name="adj2" fmla="val 216667"/>
              <a:gd name="adj3" fmla="val 33333"/>
            </a:avLst>
          </a:prstGeom>
          <a:solidFill>
            <a:schemeClr val="tx1">
              <a:lumMod val="95000"/>
            </a:schemeClr>
          </a:solidFill>
          <a:ln w="9525">
            <a:noFill/>
            <a:miter lim="800000"/>
            <a:headEnd/>
            <a:tailEnd/>
          </a:ln>
        </p:spPr>
        <p:txBody>
          <a:bodyPr wrap="none" anchor="ctr">
            <a:prstTxWarp prst="textNoShape">
              <a:avLst/>
            </a:prstTxWarp>
          </a:bodyPr>
          <a:lstStyle/>
          <a:p>
            <a:endParaRPr lang="en-US">
              <a:latin typeface="Calibri" charset="0"/>
            </a:endParaRPr>
          </a:p>
        </p:txBody>
      </p:sp>
      <p:cxnSp>
        <p:nvCxnSpPr>
          <p:cNvPr id="41" name="AutoShape 34"/>
          <p:cNvCxnSpPr>
            <a:cxnSpLocks noChangeShapeType="1"/>
          </p:cNvCxnSpPr>
          <p:nvPr/>
        </p:nvCxnSpPr>
        <p:spPr bwMode="auto">
          <a:xfrm rot="16200000" flipH="1">
            <a:off x="1428022" y="2626841"/>
            <a:ext cx="871066" cy="924363"/>
          </a:xfrm>
          <a:prstGeom prst="bentConnector2">
            <a:avLst/>
          </a:prstGeom>
          <a:noFill/>
          <a:ln w="25400" cap="flat" cmpd="sng" algn="ctr">
            <a:solidFill>
              <a:srgbClr val="000000"/>
            </a:solidFill>
            <a:prstDash val="solid"/>
            <a:miter lim="800000"/>
            <a:headEnd type="none" w="med" len="med"/>
            <a:tailEnd type="triangle" w="med" len="med"/>
          </a:ln>
        </p:spPr>
      </p:cxnSp>
      <p:pic>
        <p:nvPicPr>
          <p:cNvPr id="42" name="Picture 35" descr="motor icon"/>
          <p:cNvPicPr>
            <a:picLocks noChangeAspect="1" noChangeArrowheads="1"/>
          </p:cNvPicPr>
          <p:nvPr/>
        </p:nvPicPr>
        <p:blipFill>
          <a:blip r:embed="rId3"/>
          <a:srcRect/>
          <a:stretch>
            <a:fillRect/>
          </a:stretch>
        </p:blipFill>
        <p:spPr bwMode="auto">
          <a:xfrm>
            <a:off x="4390602" y="3722421"/>
            <a:ext cx="286553" cy="256673"/>
          </a:xfrm>
          <a:prstGeom prst="rect">
            <a:avLst/>
          </a:prstGeom>
          <a:noFill/>
          <a:ln w="9525">
            <a:noFill/>
            <a:miter lim="800000"/>
            <a:headEnd/>
            <a:tailEnd/>
          </a:ln>
        </p:spPr>
      </p:pic>
      <p:pic>
        <p:nvPicPr>
          <p:cNvPr id="43" name="Picture 37" descr="Equip_Spare"/>
          <p:cNvPicPr>
            <a:picLocks noChangeAspect="1" noChangeArrowheads="1"/>
          </p:cNvPicPr>
          <p:nvPr/>
        </p:nvPicPr>
        <p:blipFill>
          <a:blip r:embed="rId4"/>
          <a:srcRect/>
          <a:stretch>
            <a:fillRect/>
          </a:stretch>
        </p:blipFill>
        <p:spPr bwMode="auto">
          <a:xfrm>
            <a:off x="2680531" y="3667187"/>
            <a:ext cx="295797" cy="311907"/>
          </a:xfrm>
          <a:prstGeom prst="rect">
            <a:avLst/>
          </a:prstGeom>
          <a:noFill/>
          <a:ln w="9525">
            <a:noFill/>
            <a:miter lim="800000"/>
            <a:headEnd/>
            <a:tailEnd/>
          </a:ln>
        </p:spPr>
      </p:pic>
      <p:pic>
        <p:nvPicPr>
          <p:cNvPr id="44" name="Picture 38" descr="Equip_Repair"/>
          <p:cNvPicPr>
            <a:picLocks noChangeAspect="1" noChangeArrowheads="1"/>
          </p:cNvPicPr>
          <p:nvPr/>
        </p:nvPicPr>
        <p:blipFill>
          <a:blip r:embed="rId5"/>
          <a:srcRect/>
          <a:stretch>
            <a:fillRect/>
          </a:stretch>
        </p:blipFill>
        <p:spPr bwMode="auto">
          <a:xfrm>
            <a:off x="6214680" y="3728919"/>
            <a:ext cx="237253" cy="250175"/>
          </a:xfrm>
          <a:prstGeom prst="rect">
            <a:avLst/>
          </a:prstGeom>
          <a:noFill/>
          <a:ln w="9525">
            <a:noFill/>
            <a:miter lim="800000"/>
            <a:headEnd/>
            <a:tailEnd/>
          </a:ln>
        </p:spPr>
      </p:pic>
      <p:pic>
        <p:nvPicPr>
          <p:cNvPr id="45" name="Picture 39" descr="Equip_Scrap"/>
          <p:cNvPicPr>
            <a:picLocks noChangeAspect="1" noChangeArrowheads="1"/>
          </p:cNvPicPr>
          <p:nvPr/>
        </p:nvPicPr>
        <p:blipFill>
          <a:blip r:embed="rId6"/>
          <a:srcRect/>
          <a:stretch>
            <a:fillRect/>
          </a:stretch>
        </p:blipFill>
        <p:spPr bwMode="auto">
          <a:xfrm>
            <a:off x="7860716" y="5103258"/>
            <a:ext cx="295797" cy="311907"/>
          </a:xfrm>
          <a:prstGeom prst="rect">
            <a:avLst/>
          </a:prstGeom>
          <a:noFill/>
          <a:ln w="9525">
            <a:noFill/>
            <a:miter lim="800000"/>
            <a:headEnd/>
            <a:tailEnd/>
          </a:ln>
        </p:spPr>
      </p:pic>
      <p:pic>
        <p:nvPicPr>
          <p:cNvPr id="46" name="Picture 40" descr="Equip_Ordered"/>
          <p:cNvPicPr>
            <a:picLocks noChangeAspect="1" noChangeArrowheads="1"/>
          </p:cNvPicPr>
          <p:nvPr/>
        </p:nvPicPr>
        <p:blipFill>
          <a:blip r:embed="rId7"/>
          <a:srcRect/>
          <a:stretch>
            <a:fillRect/>
          </a:stretch>
        </p:blipFill>
        <p:spPr bwMode="auto">
          <a:xfrm>
            <a:off x="1127600" y="2029677"/>
            <a:ext cx="295797" cy="311907"/>
          </a:xfrm>
          <a:prstGeom prst="rect">
            <a:avLst/>
          </a:prstGeom>
          <a:noFill/>
          <a:ln w="9525">
            <a:noFill/>
            <a:miter lim="800000"/>
            <a:headEnd/>
            <a:tailEnd/>
          </a:ln>
        </p:spPr>
      </p:pic>
      <p:sp>
        <p:nvSpPr>
          <p:cNvPr id="47" name="Text Box 52"/>
          <p:cNvSpPr txBox="1">
            <a:spLocks noChangeArrowheads="1"/>
          </p:cNvSpPr>
          <p:nvPr/>
        </p:nvSpPr>
        <p:spPr bwMode="auto">
          <a:xfrm>
            <a:off x="1923839" y="4368976"/>
            <a:ext cx="1848726" cy="1661994"/>
          </a:xfrm>
          <a:prstGeom prst="rect">
            <a:avLst/>
          </a:prstGeom>
          <a:noFill/>
          <a:ln w="9525">
            <a:noFill/>
            <a:miter lim="800000"/>
            <a:headEnd/>
            <a:tailEnd/>
          </a:ln>
        </p:spPr>
        <p:txBody>
          <a:bodyPr wrap="square">
            <a:prstTxWarp prst="textNoShape">
              <a:avLst/>
            </a:prstTxWarp>
            <a:spAutoFit/>
          </a:bodyPr>
          <a:lstStyle/>
          <a:p>
            <a:pPr>
              <a:spcBef>
                <a:spcPct val="50000"/>
              </a:spcBef>
              <a:buFontTx/>
              <a:buChar char="•"/>
            </a:pPr>
            <a:r>
              <a:rPr lang="en-US" sz="1200" b="1" i="1" dirty="0">
                <a:solidFill>
                  <a:srgbClr val="000000"/>
                </a:solidFill>
              </a:rPr>
              <a:t> Incoming Inspection</a:t>
            </a:r>
          </a:p>
          <a:p>
            <a:pPr>
              <a:spcBef>
                <a:spcPct val="50000"/>
              </a:spcBef>
              <a:buFontTx/>
              <a:buChar char="•"/>
            </a:pPr>
            <a:r>
              <a:rPr lang="en-US" sz="1200" b="1" i="1" dirty="0">
                <a:solidFill>
                  <a:srgbClr val="000000"/>
                </a:solidFill>
              </a:rPr>
              <a:t>Periodic Test</a:t>
            </a:r>
          </a:p>
          <a:p>
            <a:pPr>
              <a:spcBef>
                <a:spcPct val="50000"/>
              </a:spcBef>
              <a:buFontTx/>
              <a:buChar char="•"/>
            </a:pPr>
            <a:r>
              <a:rPr lang="en-US" sz="1200" b="1" i="1" dirty="0">
                <a:solidFill>
                  <a:srgbClr val="000000"/>
                </a:solidFill>
              </a:rPr>
              <a:t>Periodic Maintenance</a:t>
            </a:r>
          </a:p>
          <a:p>
            <a:pPr>
              <a:spcBef>
                <a:spcPct val="50000"/>
              </a:spcBef>
              <a:buFontTx/>
              <a:buChar char="•"/>
            </a:pPr>
            <a:r>
              <a:rPr lang="en-US" sz="1200" b="1" i="1" dirty="0">
                <a:solidFill>
                  <a:srgbClr val="000000"/>
                </a:solidFill>
              </a:rPr>
              <a:t>Stores Management</a:t>
            </a:r>
          </a:p>
          <a:p>
            <a:pPr>
              <a:spcBef>
                <a:spcPct val="50000"/>
              </a:spcBef>
              <a:buFontTx/>
              <a:buChar char="•"/>
            </a:pPr>
            <a:r>
              <a:rPr lang="en-US" sz="1200" b="1" i="1" dirty="0">
                <a:solidFill>
                  <a:srgbClr val="000000"/>
                </a:solidFill>
              </a:rPr>
              <a:t>Search for Replacements</a:t>
            </a:r>
          </a:p>
          <a:p>
            <a:pPr>
              <a:spcBef>
                <a:spcPct val="50000"/>
              </a:spcBef>
              <a:buFontTx/>
              <a:buChar char="•"/>
            </a:pPr>
            <a:r>
              <a:rPr lang="en-US" sz="1200" b="1" i="1" dirty="0">
                <a:solidFill>
                  <a:srgbClr val="000000"/>
                </a:solidFill>
              </a:rPr>
              <a:t>Equipment Traveler</a:t>
            </a:r>
          </a:p>
        </p:txBody>
      </p:sp>
      <p:sp>
        <p:nvSpPr>
          <p:cNvPr id="49" name="Text Box 54"/>
          <p:cNvSpPr txBox="1">
            <a:spLocks noChangeArrowheads="1"/>
          </p:cNvSpPr>
          <p:nvPr/>
        </p:nvSpPr>
        <p:spPr bwMode="auto">
          <a:xfrm>
            <a:off x="5670647" y="4368978"/>
            <a:ext cx="2142823" cy="2215991"/>
          </a:xfrm>
          <a:prstGeom prst="rect">
            <a:avLst/>
          </a:prstGeom>
          <a:noFill/>
          <a:ln w="9525">
            <a:noFill/>
            <a:miter lim="800000"/>
            <a:headEnd/>
            <a:tailEnd/>
          </a:ln>
        </p:spPr>
        <p:txBody>
          <a:bodyPr wrap="square">
            <a:prstTxWarp prst="textNoShape">
              <a:avLst/>
            </a:prstTxWarp>
            <a:spAutoFit/>
          </a:bodyPr>
          <a:lstStyle/>
          <a:p>
            <a:pPr>
              <a:spcBef>
                <a:spcPct val="50000"/>
              </a:spcBef>
              <a:buFontTx/>
              <a:buChar char="•"/>
            </a:pPr>
            <a:r>
              <a:rPr lang="en-US" sz="1200" b="1" i="1" dirty="0">
                <a:solidFill>
                  <a:srgbClr val="000000"/>
                </a:solidFill>
              </a:rPr>
              <a:t>Teardown &amp; Inspection</a:t>
            </a:r>
          </a:p>
          <a:p>
            <a:pPr>
              <a:spcBef>
                <a:spcPct val="50000"/>
              </a:spcBef>
              <a:buFontTx/>
              <a:buChar char="•"/>
            </a:pPr>
            <a:r>
              <a:rPr lang="en-US" sz="1200" b="1" i="1" dirty="0">
                <a:solidFill>
                  <a:srgbClr val="000000"/>
                </a:solidFill>
              </a:rPr>
              <a:t>Quote</a:t>
            </a:r>
          </a:p>
          <a:p>
            <a:pPr>
              <a:spcBef>
                <a:spcPct val="50000"/>
              </a:spcBef>
              <a:buFontTx/>
              <a:buChar char="•"/>
            </a:pPr>
            <a:r>
              <a:rPr lang="en-US" sz="1200" b="1" i="1" dirty="0">
                <a:solidFill>
                  <a:srgbClr val="000000"/>
                </a:solidFill>
              </a:rPr>
              <a:t>Root Cause of Failure</a:t>
            </a:r>
          </a:p>
          <a:p>
            <a:pPr>
              <a:spcBef>
                <a:spcPct val="50000"/>
              </a:spcBef>
              <a:buFontTx/>
              <a:buChar char="•"/>
            </a:pPr>
            <a:r>
              <a:rPr lang="en-US" sz="1200" b="1" i="1" dirty="0">
                <a:solidFill>
                  <a:srgbClr val="000000"/>
                </a:solidFill>
              </a:rPr>
              <a:t>Repair Status</a:t>
            </a:r>
          </a:p>
          <a:p>
            <a:pPr>
              <a:spcBef>
                <a:spcPct val="50000"/>
              </a:spcBef>
              <a:buFontTx/>
              <a:buChar char="•"/>
            </a:pPr>
            <a:r>
              <a:rPr lang="en-US" sz="1200" b="1" i="1" dirty="0">
                <a:solidFill>
                  <a:srgbClr val="000000"/>
                </a:solidFill>
              </a:rPr>
              <a:t>Repair Details</a:t>
            </a:r>
          </a:p>
          <a:p>
            <a:pPr>
              <a:spcBef>
                <a:spcPct val="50000"/>
              </a:spcBef>
              <a:buFontTx/>
              <a:buChar char="•"/>
            </a:pPr>
            <a:r>
              <a:rPr lang="en-US" sz="1200" b="1" i="1" dirty="0">
                <a:solidFill>
                  <a:srgbClr val="000000"/>
                </a:solidFill>
              </a:rPr>
              <a:t>Warranty</a:t>
            </a:r>
          </a:p>
          <a:p>
            <a:pPr>
              <a:spcBef>
                <a:spcPct val="50000"/>
              </a:spcBef>
              <a:buFontTx/>
              <a:buChar char="•"/>
            </a:pPr>
            <a:r>
              <a:rPr lang="en-US" sz="1200" b="1" i="1" dirty="0">
                <a:solidFill>
                  <a:srgbClr val="000000"/>
                </a:solidFill>
              </a:rPr>
              <a:t>Cost of Repair</a:t>
            </a:r>
          </a:p>
          <a:p>
            <a:pPr>
              <a:spcBef>
                <a:spcPct val="50000"/>
              </a:spcBef>
              <a:buFontTx/>
              <a:buChar char="•"/>
            </a:pPr>
            <a:r>
              <a:rPr lang="en-US" sz="1200" b="1" i="1" dirty="0">
                <a:solidFill>
                  <a:srgbClr val="000000"/>
                </a:solidFill>
              </a:rPr>
              <a:t>Repair Documents</a:t>
            </a:r>
          </a:p>
        </p:txBody>
      </p:sp>
      <p:sp>
        <p:nvSpPr>
          <p:cNvPr id="50" name="Text Box 55"/>
          <p:cNvSpPr txBox="1">
            <a:spLocks noChangeArrowheads="1"/>
          </p:cNvSpPr>
          <p:nvPr/>
        </p:nvSpPr>
        <p:spPr bwMode="auto">
          <a:xfrm>
            <a:off x="523308" y="2706067"/>
            <a:ext cx="1478981" cy="1107997"/>
          </a:xfrm>
          <a:prstGeom prst="rect">
            <a:avLst/>
          </a:prstGeom>
          <a:noFill/>
          <a:ln w="9525">
            <a:noFill/>
            <a:miter lim="800000"/>
            <a:headEnd/>
            <a:tailEnd/>
          </a:ln>
        </p:spPr>
        <p:txBody>
          <a:bodyPr wrap="square">
            <a:prstTxWarp prst="textNoShape">
              <a:avLst/>
            </a:prstTxWarp>
            <a:spAutoFit/>
          </a:bodyPr>
          <a:lstStyle/>
          <a:p>
            <a:pPr>
              <a:spcBef>
                <a:spcPct val="50000"/>
              </a:spcBef>
              <a:buFontTx/>
              <a:buChar char="•"/>
            </a:pPr>
            <a:r>
              <a:rPr lang="en-US" sz="1200" b="1" i="1" dirty="0">
                <a:solidFill>
                  <a:srgbClr val="000000"/>
                </a:solidFill>
              </a:rPr>
              <a:t>Vendor</a:t>
            </a:r>
          </a:p>
          <a:p>
            <a:pPr>
              <a:spcBef>
                <a:spcPct val="50000"/>
              </a:spcBef>
              <a:buFontTx/>
              <a:buChar char="•"/>
            </a:pPr>
            <a:r>
              <a:rPr lang="en-US" sz="1200" b="1" i="1" dirty="0">
                <a:solidFill>
                  <a:srgbClr val="000000"/>
                </a:solidFill>
              </a:rPr>
              <a:t>Warranty</a:t>
            </a:r>
          </a:p>
          <a:p>
            <a:pPr>
              <a:spcBef>
                <a:spcPct val="50000"/>
              </a:spcBef>
              <a:buFontTx/>
              <a:buChar char="•"/>
            </a:pPr>
            <a:r>
              <a:rPr lang="en-US" sz="1200" b="1" i="1" dirty="0">
                <a:solidFill>
                  <a:srgbClr val="000000"/>
                </a:solidFill>
              </a:rPr>
              <a:t>Cost</a:t>
            </a:r>
          </a:p>
          <a:p>
            <a:pPr>
              <a:spcBef>
                <a:spcPct val="50000"/>
              </a:spcBef>
              <a:buFontTx/>
              <a:buChar char="•"/>
            </a:pPr>
            <a:r>
              <a:rPr lang="en-US" sz="1200" b="1" i="1" dirty="0">
                <a:solidFill>
                  <a:srgbClr val="000000"/>
                </a:solidFill>
              </a:rPr>
              <a:t>Design</a:t>
            </a:r>
          </a:p>
        </p:txBody>
      </p:sp>
      <p:sp>
        <p:nvSpPr>
          <p:cNvPr id="51" name="AutoShape 6"/>
          <p:cNvSpPr>
            <a:spLocks noChangeArrowheads="1"/>
          </p:cNvSpPr>
          <p:nvPr/>
        </p:nvSpPr>
        <p:spPr bwMode="auto">
          <a:xfrm>
            <a:off x="683905" y="4446954"/>
            <a:ext cx="1257134" cy="1169650"/>
          </a:xfrm>
          <a:prstGeom prst="roundRect">
            <a:avLst>
              <a:gd name="adj" fmla="val 16667"/>
            </a:avLst>
          </a:prstGeom>
          <a:ln>
            <a:headEnd/>
            <a:tailEnd/>
          </a:ln>
          <a:effectLst>
            <a:outerShdw blurRad="50800" dist="38100" dir="18900000" algn="tr" rotWithShape="0">
              <a:srgbClr val="000000">
                <a:alpha val="43000"/>
              </a:srgbClr>
            </a:outerShdw>
          </a:effectLst>
        </p:spPr>
        <p:style>
          <a:lnRef idx="0">
            <a:schemeClr val="accent3"/>
          </a:lnRef>
          <a:fillRef idx="3">
            <a:schemeClr val="accent3"/>
          </a:fillRef>
          <a:effectRef idx="3">
            <a:schemeClr val="accent3"/>
          </a:effectRef>
          <a:fontRef idx="minor">
            <a:schemeClr val="lt1"/>
          </a:fontRef>
        </p:style>
        <p:txBody>
          <a:bodyPr wrap="none" anchor="ctr">
            <a:prstTxWarp prst="textNoShape">
              <a:avLst/>
            </a:prstTxWarp>
          </a:bodyPr>
          <a:lstStyle/>
          <a:p>
            <a:endParaRPr lang="en-US">
              <a:latin typeface="Calibri" charset="0"/>
            </a:endParaRPr>
          </a:p>
        </p:txBody>
      </p:sp>
      <p:sp>
        <p:nvSpPr>
          <p:cNvPr id="52" name="Text Box 15"/>
          <p:cNvSpPr txBox="1">
            <a:spLocks noChangeArrowheads="1"/>
          </p:cNvSpPr>
          <p:nvPr/>
        </p:nvSpPr>
        <p:spPr bwMode="auto">
          <a:xfrm>
            <a:off x="683905" y="4706876"/>
            <a:ext cx="1257134" cy="584777"/>
          </a:xfrm>
          <a:prstGeom prst="rect">
            <a:avLst/>
          </a:prstGeom>
          <a:noFill/>
          <a:ln w="9525">
            <a:noFill/>
            <a:miter lim="800000"/>
            <a:headEnd/>
            <a:tailEnd/>
          </a:ln>
        </p:spPr>
        <p:txBody>
          <a:bodyPr wrap="square">
            <a:prstTxWarp prst="textNoShape">
              <a:avLst/>
            </a:prstTxWarp>
            <a:spAutoFit/>
          </a:bodyPr>
          <a:lstStyle/>
          <a:p>
            <a:pPr algn="ctr">
              <a:spcBef>
                <a:spcPct val="50000"/>
              </a:spcBef>
            </a:pPr>
            <a:r>
              <a:rPr lang="en-US" sz="1600" b="1" dirty="0">
                <a:solidFill>
                  <a:srgbClr val="000000"/>
                </a:solidFill>
              </a:rPr>
              <a:t>Equipment Inventory</a:t>
            </a:r>
          </a:p>
        </p:txBody>
      </p:sp>
      <p:sp>
        <p:nvSpPr>
          <p:cNvPr id="53" name="Text Box 52"/>
          <p:cNvSpPr txBox="1">
            <a:spLocks noChangeArrowheads="1"/>
          </p:cNvSpPr>
          <p:nvPr/>
        </p:nvSpPr>
        <p:spPr bwMode="auto">
          <a:xfrm>
            <a:off x="523308" y="5616604"/>
            <a:ext cx="1343781" cy="923330"/>
          </a:xfrm>
          <a:prstGeom prst="rect">
            <a:avLst/>
          </a:prstGeom>
          <a:noFill/>
          <a:ln w="9525">
            <a:noFill/>
            <a:miter lim="800000"/>
            <a:headEnd/>
            <a:tailEnd/>
          </a:ln>
        </p:spPr>
        <p:txBody>
          <a:bodyPr wrap="square">
            <a:prstTxWarp prst="textNoShape">
              <a:avLst/>
            </a:prstTxWarp>
            <a:spAutoFit/>
          </a:bodyPr>
          <a:lstStyle/>
          <a:p>
            <a:pPr>
              <a:spcBef>
                <a:spcPct val="50000"/>
              </a:spcBef>
              <a:buFontTx/>
              <a:buChar char="•"/>
            </a:pPr>
            <a:r>
              <a:rPr lang="en-US" sz="1200" b="1" i="1" dirty="0">
                <a:solidFill>
                  <a:srgbClr val="000000"/>
                </a:solidFill>
              </a:rPr>
              <a:t> Identification Design</a:t>
            </a:r>
          </a:p>
          <a:p>
            <a:pPr>
              <a:spcBef>
                <a:spcPct val="50000"/>
              </a:spcBef>
              <a:buFontTx/>
              <a:buChar char="•"/>
            </a:pPr>
            <a:r>
              <a:rPr lang="en-US" sz="1200" b="1" i="1" dirty="0">
                <a:solidFill>
                  <a:srgbClr val="000000"/>
                </a:solidFill>
              </a:rPr>
              <a:t>Search Design  Documents</a:t>
            </a:r>
          </a:p>
        </p:txBody>
      </p:sp>
      <p:sp>
        <p:nvSpPr>
          <p:cNvPr id="54" name="AutoShape 6"/>
          <p:cNvSpPr>
            <a:spLocks noChangeArrowheads="1"/>
          </p:cNvSpPr>
          <p:nvPr/>
        </p:nvSpPr>
        <p:spPr bwMode="auto">
          <a:xfrm>
            <a:off x="7282574" y="1405864"/>
            <a:ext cx="1257134" cy="1169650"/>
          </a:xfrm>
          <a:prstGeom prst="roundRect">
            <a:avLst>
              <a:gd name="adj" fmla="val 16667"/>
            </a:avLst>
          </a:prstGeom>
          <a:ln>
            <a:headEnd/>
            <a:tailEnd/>
          </a:ln>
          <a:effectLst>
            <a:outerShdw blurRad="50800" dist="38100" dir="8100000" algn="bl" rotWithShape="0">
              <a:srgbClr val="000000">
                <a:alpha val="43000"/>
              </a:srgbClr>
            </a:outerShdw>
          </a:effectLst>
        </p:spPr>
        <p:style>
          <a:lnRef idx="0">
            <a:schemeClr val="accent3"/>
          </a:lnRef>
          <a:fillRef idx="3">
            <a:schemeClr val="accent3"/>
          </a:fillRef>
          <a:effectRef idx="3">
            <a:schemeClr val="accent3"/>
          </a:effectRef>
          <a:fontRef idx="minor">
            <a:schemeClr val="lt1"/>
          </a:fontRef>
        </p:style>
        <p:txBody>
          <a:bodyPr wrap="none" anchor="ctr">
            <a:prstTxWarp prst="textNoShape">
              <a:avLst/>
            </a:prstTxWarp>
          </a:bodyPr>
          <a:lstStyle/>
          <a:p>
            <a:endParaRPr lang="en-US">
              <a:latin typeface="Calibri" charset="0"/>
            </a:endParaRPr>
          </a:p>
        </p:txBody>
      </p:sp>
      <p:sp>
        <p:nvSpPr>
          <p:cNvPr id="55" name="Text Box 15"/>
          <p:cNvSpPr txBox="1">
            <a:spLocks noChangeArrowheads="1"/>
          </p:cNvSpPr>
          <p:nvPr/>
        </p:nvSpPr>
        <p:spPr bwMode="auto">
          <a:xfrm>
            <a:off x="7282574" y="1665787"/>
            <a:ext cx="1257134" cy="584777"/>
          </a:xfrm>
          <a:prstGeom prst="rect">
            <a:avLst/>
          </a:prstGeom>
          <a:noFill/>
          <a:ln w="9525">
            <a:noFill/>
            <a:miter lim="800000"/>
            <a:headEnd/>
            <a:tailEnd/>
          </a:ln>
        </p:spPr>
        <p:txBody>
          <a:bodyPr wrap="square">
            <a:prstTxWarp prst="textNoShape">
              <a:avLst/>
            </a:prstTxWarp>
            <a:spAutoFit/>
          </a:bodyPr>
          <a:lstStyle/>
          <a:p>
            <a:pPr algn="ctr">
              <a:spcBef>
                <a:spcPct val="50000"/>
              </a:spcBef>
            </a:pPr>
            <a:r>
              <a:rPr lang="en-US" sz="1600" b="1" dirty="0">
                <a:solidFill>
                  <a:srgbClr val="000000"/>
                </a:solidFill>
              </a:rPr>
              <a:t>Reliability</a:t>
            </a:r>
            <a:r>
              <a:rPr lang="en-US" sz="1600" b="1" dirty="0"/>
              <a:t> </a:t>
            </a:r>
            <a:r>
              <a:rPr lang="en-US" sz="1600" b="1" dirty="0">
                <a:solidFill>
                  <a:srgbClr val="000000"/>
                </a:solidFill>
              </a:rPr>
              <a:t>Analysis</a:t>
            </a:r>
          </a:p>
        </p:txBody>
      </p:sp>
      <p:sp>
        <p:nvSpPr>
          <p:cNvPr id="56" name="Text Box 52"/>
          <p:cNvSpPr txBox="1">
            <a:spLocks noChangeArrowheads="1"/>
          </p:cNvSpPr>
          <p:nvPr/>
        </p:nvSpPr>
        <p:spPr bwMode="auto">
          <a:xfrm>
            <a:off x="8019814" y="2626314"/>
            <a:ext cx="1183184" cy="1107997"/>
          </a:xfrm>
          <a:prstGeom prst="rect">
            <a:avLst/>
          </a:prstGeom>
          <a:noFill/>
          <a:ln w="9525">
            <a:noFill/>
            <a:miter lim="800000"/>
            <a:headEnd/>
            <a:tailEnd/>
          </a:ln>
        </p:spPr>
        <p:txBody>
          <a:bodyPr wrap="square">
            <a:prstTxWarp prst="textNoShape">
              <a:avLst/>
            </a:prstTxWarp>
            <a:spAutoFit/>
          </a:bodyPr>
          <a:lstStyle/>
          <a:p>
            <a:pPr>
              <a:spcBef>
                <a:spcPct val="50000"/>
              </a:spcBef>
              <a:buFontTx/>
              <a:buChar char="•"/>
            </a:pPr>
            <a:r>
              <a:rPr lang="en-US" sz="1200" b="1" i="1" dirty="0">
                <a:solidFill>
                  <a:srgbClr val="000000"/>
                </a:solidFill>
              </a:rPr>
              <a:t>Condition</a:t>
            </a:r>
          </a:p>
          <a:p>
            <a:pPr>
              <a:spcBef>
                <a:spcPct val="50000"/>
              </a:spcBef>
              <a:buFontTx/>
              <a:buChar char="•"/>
            </a:pPr>
            <a:r>
              <a:rPr lang="en-US" sz="1200" b="1" i="1" dirty="0">
                <a:solidFill>
                  <a:srgbClr val="000000"/>
                </a:solidFill>
              </a:rPr>
              <a:t>Failure</a:t>
            </a:r>
          </a:p>
          <a:p>
            <a:pPr>
              <a:spcBef>
                <a:spcPct val="50000"/>
              </a:spcBef>
              <a:buFontTx/>
              <a:buChar char="•"/>
            </a:pPr>
            <a:r>
              <a:rPr lang="en-US" sz="1200" b="1" i="1" dirty="0">
                <a:solidFill>
                  <a:srgbClr val="000000"/>
                </a:solidFill>
              </a:rPr>
              <a:t>Repair</a:t>
            </a:r>
          </a:p>
          <a:p>
            <a:pPr>
              <a:spcBef>
                <a:spcPct val="50000"/>
              </a:spcBef>
              <a:buFontTx/>
              <a:buChar char="•"/>
            </a:pPr>
            <a:r>
              <a:rPr lang="en-US" sz="1200" b="1" i="1" dirty="0">
                <a:solidFill>
                  <a:srgbClr val="000000"/>
                </a:solidFill>
              </a:rPr>
              <a:t>Cost</a:t>
            </a:r>
          </a:p>
        </p:txBody>
      </p:sp>
      <p:cxnSp>
        <p:nvCxnSpPr>
          <p:cNvPr id="57" name="AutoShape 34"/>
          <p:cNvCxnSpPr>
            <a:cxnSpLocks noChangeShapeType="1"/>
          </p:cNvCxnSpPr>
          <p:nvPr/>
        </p:nvCxnSpPr>
        <p:spPr bwMode="auto">
          <a:xfrm rot="5400000" flipH="1" flipV="1">
            <a:off x="1590637" y="3711854"/>
            <a:ext cx="545837" cy="924363"/>
          </a:xfrm>
          <a:prstGeom prst="bentConnector2">
            <a:avLst/>
          </a:prstGeom>
          <a:noFill/>
          <a:ln w="25400" cap="flat" cmpd="sng" algn="ctr">
            <a:solidFill>
              <a:srgbClr val="000000"/>
            </a:solidFill>
            <a:prstDash val="solid"/>
            <a:miter lim="800000"/>
            <a:headEnd type="none" w="med" len="med"/>
            <a:tailEnd type="triangle" w="med" len="med"/>
          </a:ln>
        </p:spPr>
      </p:cxnSp>
      <p:cxnSp>
        <p:nvCxnSpPr>
          <p:cNvPr id="58" name="AutoShape 34"/>
          <p:cNvCxnSpPr>
            <a:cxnSpLocks noChangeShapeType="1"/>
          </p:cNvCxnSpPr>
          <p:nvPr/>
        </p:nvCxnSpPr>
        <p:spPr bwMode="auto">
          <a:xfrm rot="5400000" flipH="1" flipV="1">
            <a:off x="6817757" y="2482952"/>
            <a:ext cx="1244074" cy="961338"/>
          </a:xfrm>
          <a:prstGeom prst="bentConnector3">
            <a:avLst>
              <a:gd name="adj1" fmla="val -2063"/>
            </a:avLst>
          </a:prstGeom>
          <a:noFill/>
          <a:ln w="25400" cap="flat" cmpd="sng" algn="ctr">
            <a:solidFill>
              <a:srgbClr val="000000"/>
            </a:solidFill>
            <a:prstDash val="solid"/>
            <a:miter lim="800000"/>
            <a:headEnd type="none" w="med" len="med"/>
            <a:tailEnd type="triangle" w="med" len="med"/>
          </a:ln>
        </p:spPr>
      </p:cxn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5900" y="198438"/>
            <a:ext cx="8750300" cy="6443662"/>
          </a:xfrm>
          <a:prstGeom prst="rect">
            <a:avLst/>
          </a:prstGeom>
          <a:gradFill flip="none" rotWithShape="1">
            <a:gsLst>
              <a:gs pos="0">
                <a:schemeClr val="accent1">
                  <a:tint val="100000"/>
                  <a:shade val="100000"/>
                  <a:satMod val="130000"/>
                  <a:alpha val="94000"/>
                </a:schemeClr>
              </a:gs>
              <a:gs pos="100000">
                <a:schemeClr val="accent1">
                  <a:tint val="50000"/>
                  <a:shade val="100000"/>
                  <a:satMod val="350000"/>
                  <a:alpha val="94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215900" y="198438"/>
            <a:ext cx="8750300" cy="1084262"/>
          </a:xfrm>
          <a:ln/>
          <a:effectLst>
            <a:outerShdw blurRad="50800" dist="38100" dir="5400000" rotWithShape="0">
              <a:srgbClr val="000000">
                <a:alpha val="43000"/>
              </a:srgbClr>
            </a:outerShdw>
          </a:effectLst>
        </p:spPr>
        <p:style>
          <a:lnRef idx="1">
            <a:schemeClr val="accent1"/>
          </a:lnRef>
          <a:fillRef idx="2">
            <a:schemeClr val="accent1"/>
          </a:fillRef>
          <a:effectRef idx="1">
            <a:schemeClr val="accent1"/>
          </a:effectRef>
          <a:fontRef idx="minor">
            <a:schemeClr val="dk1"/>
          </a:fontRef>
        </p:style>
        <p:txBody>
          <a:bodyPr>
            <a:normAutofit/>
          </a:bodyPr>
          <a:lstStyle/>
          <a:p>
            <a:r>
              <a:rPr lang="en-US" dirty="0">
                <a:latin typeface="Eras Demi ITC"/>
                <a:cs typeface="Eras Demi ITC"/>
              </a:rPr>
              <a:t>Functional Locations</a:t>
            </a:r>
          </a:p>
        </p:txBody>
      </p:sp>
      <p:pic>
        <p:nvPicPr>
          <p:cNvPr id="6" name="Picture 5" descr="A screenshot of a computer&#10;&#10;Description automatically generated">
            <a:extLst>
              <a:ext uri="{FF2B5EF4-FFF2-40B4-BE49-F238E27FC236}">
                <a16:creationId xmlns:a16="http://schemas.microsoft.com/office/drawing/2014/main" id="{FE34E93D-C5D5-653B-3D9A-A64BB1677E07}"/>
              </a:ext>
            </a:extLst>
          </p:cNvPr>
          <p:cNvPicPr>
            <a:picLocks noChangeAspect="1"/>
          </p:cNvPicPr>
          <p:nvPr/>
        </p:nvPicPr>
        <p:blipFill>
          <a:blip r:embed="rId3"/>
          <a:stretch>
            <a:fillRect/>
          </a:stretch>
        </p:blipFill>
        <p:spPr>
          <a:xfrm>
            <a:off x="1065763" y="1383102"/>
            <a:ext cx="7050573" cy="5158596"/>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5900" y="198438"/>
            <a:ext cx="8750300" cy="6443662"/>
          </a:xfrm>
          <a:prstGeom prst="rect">
            <a:avLst/>
          </a:prstGeom>
          <a:gradFill flip="none" rotWithShape="1">
            <a:gsLst>
              <a:gs pos="0">
                <a:schemeClr val="accent1">
                  <a:tint val="100000"/>
                  <a:shade val="100000"/>
                  <a:satMod val="130000"/>
                  <a:alpha val="94000"/>
                </a:schemeClr>
              </a:gs>
              <a:gs pos="100000">
                <a:schemeClr val="accent1">
                  <a:tint val="50000"/>
                  <a:shade val="100000"/>
                  <a:satMod val="350000"/>
                  <a:alpha val="94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215900" y="198438"/>
            <a:ext cx="8750300" cy="1706562"/>
          </a:xfrm>
          <a:ln/>
          <a:effectLst>
            <a:outerShdw blurRad="50800" dist="38100" dir="5400000" rotWithShape="0">
              <a:srgbClr val="000000">
                <a:alpha val="43000"/>
              </a:srgbClr>
            </a:outerShdw>
          </a:effectLst>
        </p:spPr>
        <p:style>
          <a:lnRef idx="1">
            <a:schemeClr val="accent1"/>
          </a:lnRef>
          <a:fillRef idx="2">
            <a:schemeClr val="accent1"/>
          </a:fillRef>
          <a:effectRef idx="1">
            <a:schemeClr val="accent1"/>
          </a:effectRef>
          <a:fontRef idx="minor">
            <a:schemeClr val="dk1"/>
          </a:fontRef>
        </p:style>
        <p:txBody>
          <a:bodyPr>
            <a:normAutofit/>
          </a:bodyPr>
          <a:lstStyle/>
          <a:p>
            <a:r>
              <a:rPr lang="en-US" dirty="0">
                <a:effectLst>
                  <a:outerShdw blurRad="50800" dist="38100" dir="2700000" algn="br">
                    <a:srgbClr val="000000">
                      <a:alpha val="43000"/>
                    </a:srgbClr>
                  </a:outerShdw>
                </a:effectLst>
                <a:latin typeface="Eras Demi ITC"/>
                <a:cs typeface="Eras Demi ITC"/>
              </a:rPr>
              <a:t>Condition Assessment</a:t>
            </a:r>
            <a:br>
              <a:rPr lang="en-US" dirty="0">
                <a:effectLst>
                  <a:outerShdw blurRad="50800" dist="38100" dir="2700000" algn="br">
                    <a:srgbClr val="000000">
                      <a:alpha val="43000"/>
                    </a:srgbClr>
                  </a:outerShdw>
                </a:effectLst>
                <a:latin typeface="Eras Demi ITC"/>
                <a:cs typeface="Eras Demi ITC"/>
              </a:rPr>
            </a:br>
            <a:r>
              <a:rPr lang="en-US" dirty="0">
                <a:effectLst>
                  <a:outerShdw blurRad="50800" dist="38100" dir="2700000" algn="br">
                    <a:srgbClr val="000000">
                      <a:alpha val="43000"/>
                    </a:srgbClr>
                  </a:outerShdw>
                </a:effectLst>
                <a:latin typeface="Eras Demi ITC"/>
                <a:cs typeface="Eras Demi ITC"/>
              </a:rPr>
              <a:t>Task Management</a:t>
            </a:r>
          </a:p>
        </p:txBody>
      </p:sp>
      <p:sp>
        <p:nvSpPr>
          <p:cNvPr id="3" name="Content Placeholder 2"/>
          <p:cNvSpPr>
            <a:spLocks noGrp="1"/>
          </p:cNvSpPr>
          <p:nvPr>
            <p:ph idx="1"/>
          </p:nvPr>
        </p:nvSpPr>
        <p:spPr>
          <a:xfrm>
            <a:off x="457200" y="2095500"/>
            <a:ext cx="8229600" cy="4381500"/>
          </a:xfrm>
        </p:spPr>
        <p:txBody>
          <a:bodyPr>
            <a:normAutofit/>
          </a:bodyPr>
          <a:lstStyle/>
          <a:p>
            <a:pPr>
              <a:lnSpc>
                <a:spcPct val="90000"/>
              </a:lnSpc>
            </a:pPr>
            <a:r>
              <a:rPr lang="en-US" dirty="0">
                <a:solidFill>
                  <a:srgbClr val="000000"/>
                </a:solidFill>
              </a:rPr>
              <a:t>Create data collection task for work to be performed.</a:t>
            </a:r>
          </a:p>
          <a:p>
            <a:pPr>
              <a:lnSpc>
                <a:spcPct val="90000"/>
              </a:lnSpc>
            </a:pPr>
            <a:r>
              <a:rPr lang="en-US" dirty="0">
                <a:solidFill>
                  <a:srgbClr val="000000"/>
                </a:solidFill>
              </a:rPr>
              <a:t>Organizes data entry.</a:t>
            </a:r>
          </a:p>
          <a:p>
            <a:pPr>
              <a:lnSpc>
                <a:spcPct val="90000"/>
              </a:lnSpc>
            </a:pPr>
            <a:r>
              <a:rPr lang="en-US" dirty="0">
                <a:solidFill>
                  <a:srgbClr val="000000"/>
                </a:solidFill>
              </a:rPr>
              <a:t>Maintain a record of when a point was measured and what was found.</a:t>
            </a:r>
          </a:p>
          <a:p>
            <a:pPr>
              <a:lnSpc>
                <a:spcPct val="90000"/>
              </a:lnSpc>
            </a:pPr>
            <a:r>
              <a:rPr lang="en-US" dirty="0">
                <a:solidFill>
                  <a:srgbClr val="000000"/>
                </a:solidFill>
              </a:rPr>
              <a:t>Notification of when a task (Route ) is due.</a:t>
            </a:r>
          </a:p>
          <a:p>
            <a:pPr>
              <a:lnSpc>
                <a:spcPct val="90000"/>
              </a:lnSpc>
            </a:pPr>
            <a:r>
              <a:rPr lang="en-US" dirty="0">
                <a:solidFill>
                  <a:srgbClr val="000000"/>
                </a:solidFill>
              </a:rPr>
              <a:t>Assist in organizing routes that do no have a route-based collection package, IR, MCE.</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5900" y="198438"/>
            <a:ext cx="8750300" cy="6443662"/>
          </a:xfrm>
          <a:prstGeom prst="rect">
            <a:avLst/>
          </a:prstGeom>
          <a:gradFill flip="none" rotWithShape="1">
            <a:gsLst>
              <a:gs pos="0">
                <a:schemeClr val="accent1">
                  <a:tint val="100000"/>
                  <a:shade val="100000"/>
                  <a:satMod val="130000"/>
                  <a:alpha val="94000"/>
                </a:schemeClr>
              </a:gs>
              <a:gs pos="100000">
                <a:schemeClr val="accent1">
                  <a:tint val="50000"/>
                  <a:shade val="100000"/>
                  <a:satMod val="350000"/>
                  <a:alpha val="94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215900" y="198438"/>
            <a:ext cx="8750300" cy="741362"/>
          </a:xfrm>
          <a:ln/>
          <a:effectLst>
            <a:outerShdw blurRad="50800" dist="38100" dir="5400000" rotWithShape="0">
              <a:srgbClr val="000000">
                <a:alpha val="43000"/>
              </a:srgbClr>
            </a:outerShdw>
          </a:effectLst>
        </p:spPr>
        <p:style>
          <a:lnRef idx="1">
            <a:schemeClr val="accent1"/>
          </a:lnRef>
          <a:fillRef idx="2">
            <a:schemeClr val="accent1"/>
          </a:fillRef>
          <a:effectRef idx="1">
            <a:schemeClr val="accent1"/>
          </a:effectRef>
          <a:fontRef idx="minor">
            <a:schemeClr val="dk1"/>
          </a:fontRef>
        </p:style>
        <p:txBody>
          <a:bodyPr>
            <a:noAutofit/>
          </a:bodyPr>
          <a:lstStyle/>
          <a:p>
            <a:pPr algn="l"/>
            <a:r>
              <a:rPr lang="en-US" sz="2800" dirty="0">
                <a:latin typeface="Eras Demi ITC"/>
                <a:cs typeface="Eras Demi ITC"/>
              </a:rPr>
              <a:t> </a:t>
            </a:r>
          </a:p>
        </p:txBody>
      </p:sp>
      <p:sp>
        <p:nvSpPr>
          <p:cNvPr id="6" name="TextBox 5"/>
          <p:cNvSpPr txBox="1"/>
          <p:nvPr/>
        </p:nvSpPr>
        <p:spPr>
          <a:xfrm>
            <a:off x="266700" y="221144"/>
            <a:ext cx="5414167" cy="630942"/>
          </a:xfrm>
          <a:prstGeom prst="rect">
            <a:avLst/>
          </a:prstGeom>
          <a:noFill/>
        </p:spPr>
        <p:txBody>
          <a:bodyPr wrap="square" rtlCol="0">
            <a:spAutoFit/>
          </a:bodyPr>
          <a:lstStyle/>
          <a:p>
            <a:r>
              <a:rPr lang="en-US" sz="3500" dirty="0">
                <a:solidFill>
                  <a:srgbClr val="000000"/>
                </a:solidFill>
                <a:latin typeface="Eras Demi ITC"/>
                <a:cs typeface="Eras Demi ITC"/>
              </a:rPr>
              <a:t>Condition Management</a:t>
            </a:r>
            <a:endParaRPr lang="en-US" sz="3500" dirty="0">
              <a:solidFill>
                <a:srgbClr val="000000"/>
              </a:solidFill>
            </a:endParaRPr>
          </a:p>
        </p:txBody>
      </p:sp>
      <p:pic>
        <p:nvPicPr>
          <p:cNvPr id="5" name="Picture 4" descr="CondMgtFigure.png"/>
          <p:cNvPicPr>
            <a:picLocks noChangeAspect="1"/>
          </p:cNvPicPr>
          <p:nvPr/>
        </p:nvPicPr>
        <p:blipFill>
          <a:blip r:embed="rId3"/>
          <a:stretch>
            <a:fillRect/>
          </a:stretch>
        </p:blipFill>
        <p:spPr>
          <a:xfrm>
            <a:off x="660400" y="568484"/>
            <a:ext cx="8305800" cy="6073616"/>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5900" y="198438"/>
            <a:ext cx="8750300" cy="6443662"/>
          </a:xfrm>
          <a:prstGeom prst="rect">
            <a:avLst/>
          </a:prstGeom>
          <a:gradFill flip="none" rotWithShape="1">
            <a:gsLst>
              <a:gs pos="0">
                <a:schemeClr val="accent1">
                  <a:tint val="100000"/>
                  <a:shade val="100000"/>
                  <a:satMod val="130000"/>
                  <a:alpha val="94000"/>
                </a:schemeClr>
              </a:gs>
              <a:gs pos="100000">
                <a:schemeClr val="accent1">
                  <a:tint val="50000"/>
                  <a:shade val="100000"/>
                  <a:satMod val="350000"/>
                  <a:alpha val="94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215900" y="198438"/>
            <a:ext cx="8750300" cy="1084262"/>
          </a:xfrm>
          <a:ln/>
          <a:effectLst>
            <a:outerShdw blurRad="50800" dist="38100" dir="5400000" rotWithShape="0">
              <a:srgbClr val="000000">
                <a:alpha val="43000"/>
              </a:srgbClr>
            </a:outerShdw>
          </a:effectLst>
        </p:spPr>
        <p:style>
          <a:lnRef idx="1">
            <a:schemeClr val="accent1"/>
          </a:lnRef>
          <a:fillRef idx="2">
            <a:schemeClr val="accent1"/>
          </a:fillRef>
          <a:effectRef idx="1">
            <a:schemeClr val="accent1"/>
          </a:effectRef>
          <a:fontRef idx="minor">
            <a:schemeClr val="dk1"/>
          </a:fontRef>
        </p:style>
        <p:txBody>
          <a:bodyPr>
            <a:normAutofit/>
          </a:bodyPr>
          <a:lstStyle/>
          <a:p>
            <a:r>
              <a:rPr lang="en-US" dirty="0">
                <a:effectLst>
                  <a:outerShdw blurRad="50800" dist="38100" dir="2700000" algn="br">
                    <a:srgbClr val="000000">
                      <a:alpha val="43000"/>
                    </a:srgbClr>
                  </a:outerShdw>
                </a:effectLst>
                <a:latin typeface="Eras Demi ITC"/>
                <a:cs typeface="Eras Demi ITC"/>
              </a:rPr>
              <a:t>Condition Management</a:t>
            </a:r>
          </a:p>
        </p:txBody>
      </p:sp>
      <p:sp>
        <p:nvSpPr>
          <p:cNvPr id="5" name="Content Placeholder 4"/>
          <p:cNvSpPr>
            <a:spLocks noGrp="1"/>
          </p:cNvSpPr>
          <p:nvPr>
            <p:ph idx="1"/>
          </p:nvPr>
        </p:nvSpPr>
        <p:spPr>
          <a:xfrm>
            <a:off x="457200" y="1600200"/>
            <a:ext cx="3886200" cy="4914900"/>
          </a:xfrm>
        </p:spPr>
        <p:txBody>
          <a:bodyPr>
            <a:normAutofit fontScale="70000" lnSpcReduction="20000"/>
          </a:bodyPr>
          <a:lstStyle/>
          <a:p>
            <a:pPr>
              <a:lnSpc>
                <a:spcPct val="90000"/>
              </a:lnSpc>
              <a:buFontTx/>
              <a:buChar char="•"/>
            </a:pPr>
            <a:r>
              <a:rPr lang="en-US" dirty="0">
                <a:solidFill>
                  <a:srgbClr val="000000"/>
                </a:solidFill>
              </a:rPr>
              <a:t>Tracks scheduling of monitoring tasks</a:t>
            </a:r>
          </a:p>
          <a:p>
            <a:pPr>
              <a:lnSpc>
                <a:spcPct val="90000"/>
              </a:lnSpc>
              <a:buFontTx/>
              <a:buChar char="•"/>
            </a:pPr>
            <a:endParaRPr lang="en-US" sz="2000" dirty="0">
              <a:solidFill>
                <a:srgbClr val="000000"/>
              </a:solidFill>
            </a:endParaRPr>
          </a:p>
          <a:p>
            <a:pPr>
              <a:lnSpc>
                <a:spcPct val="90000"/>
              </a:lnSpc>
              <a:buFontTx/>
              <a:buChar char="•"/>
            </a:pPr>
            <a:r>
              <a:rPr lang="en-US" dirty="0">
                <a:solidFill>
                  <a:srgbClr val="000000"/>
                </a:solidFill>
              </a:rPr>
              <a:t>Integrates &amp; prioritizes  condition problems in dashboard view</a:t>
            </a:r>
          </a:p>
          <a:p>
            <a:pPr>
              <a:lnSpc>
                <a:spcPct val="90000"/>
              </a:lnSpc>
              <a:buFontTx/>
              <a:buChar char="•"/>
            </a:pPr>
            <a:endParaRPr lang="en-US" sz="2000" dirty="0">
              <a:solidFill>
                <a:srgbClr val="000000"/>
              </a:solidFill>
            </a:endParaRPr>
          </a:p>
          <a:p>
            <a:pPr>
              <a:lnSpc>
                <a:spcPct val="90000"/>
              </a:lnSpc>
              <a:buFontTx/>
              <a:buChar char="•"/>
            </a:pPr>
            <a:r>
              <a:rPr lang="en-US" dirty="0">
                <a:solidFill>
                  <a:srgbClr val="000000"/>
                </a:solidFill>
              </a:rPr>
              <a:t>Shows how long condition cases have been open awaiting response</a:t>
            </a:r>
          </a:p>
          <a:p>
            <a:pPr>
              <a:lnSpc>
                <a:spcPct val="90000"/>
              </a:lnSpc>
              <a:buFont typeface="Arial" charset="0"/>
              <a:buChar char="•"/>
            </a:pPr>
            <a:endParaRPr lang="en-US" sz="2000" dirty="0">
              <a:solidFill>
                <a:srgbClr val="000000"/>
              </a:solidFill>
            </a:endParaRPr>
          </a:p>
          <a:p>
            <a:pPr>
              <a:lnSpc>
                <a:spcPct val="90000"/>
              </a:lnSpc>
              <a:buFontTx/>
              <a:buChar char="•"/>
            </a:pPr>
            <a:r>
              <a:rPr lang="en-US" dirty="0">
                <a:solidFill>
                  <a:srgbClr val="000000"/>
                </a:solidFill>
              </a:rPr>
              <a:t>Shows how many condition entries have work orders opened.</a:t>
            </a:r>
          </a:p>
          <a:p>
            <a:pPr>
              <a:lnSpc>
                <a:spcPct val="90000"/>
              </a:lnSpc>
              <a:buFontTx/>
              <a:buChar char="•"/>
            </a:pPr>
            <a:endParaRPr lang="en-US" sz="2000" dirty="0">
              <a:solidFill>
                <a:srgbClr val="000000"/>
              </a:solidFill>
            </a:endParaRPr>
          </a:p>
          <a:p>
            <a:pPr>
              <a:lnSpc>
                <a:spcPct val="90000"/>
              </a:lnSpc>
              <a:buFontTx/>
              <a:buChar char="•"/>
            </a:pPr>
            <a:r>
              <a:rPr lang="en-US" dirty="0">
                <a:solidFill>
                  <a:srgbClr val="000000"/>
                </a:solidFill>
              </a:rPr>
              <a:t>Shows where the work order is completed and awaiting validation by condition monitoring.</a:t>
            </a:r>
          </a:p>
        </p:txBody>
      </p:sp>
      <p:pic>
        <p:nvPicPr>
          <p:cNvPr id="6" name="Picture 5" descr="A screenshot of a computer&#10;&#10;Description automatically generated">
            <a:extLst>
              <a:ext uri="{FF2B5EF4-FFF2-40B4-BE49-F238E27FC236}">
                <a16:creationId xmlns:a16="http://schemas.microsoft.com/office/drawing/2014/main" id="{DD59A687-42E0-935B-0763-076D2D0C6B51}"/>
              </a:ext>
            </a:extLst>
          </p:cNvPr>
          <p:cNvPicPr>
            <a:picLocks noChangeAspect="1"/>
          </p:cNvPicPr>
          <p:nvPr/>
        </p:nvPicPr>
        <p:blipFill>
          <a:blip r:embed="rId3"/>
          <a:stretch>
            <a:fillRect/>
          </a:stretch>
        </p:blipFill>
        <p:spPr>
          <a:xfrm>
            <a:off x="4185996" y="3590442"/>
            <a:ext cx="4672852" cy="2767367"/>
          </a:xfrm>
          <a:prstGeom prst="rect">
            <a:avLst/>
          </a:prstGeom>
        </p:spPr>
      </p:pic>
      <p:pic>
        <p:nvPicPr>
          <p:cNvPr id="9" name="Picture 8" descr="A screenshot of a graph&#10;&#10;Description automatically generated">
            <a:extLst>
              <a:ext uri="{FF2B5EF4-FFF2-40B4-BE49-F238E27FC236}">
                <a16:creationId xmlns:a16="http://schemas.microsoft.com/office/drawing/2014/main" id="{B92A4258-0F08-167B-76EE-A1AF09248BFF}"/>
              </a:ext>
            </a:extLst>
          </p:cNvPr>
          <p:cNvPicPr>
            <a:picLocks noChangeAspect="1"/>
          </p:cNvPicPr>
          <p:nvPr/>
        </p:nvPicPr>
        <p:blipFill>
          <a:blip r:embed="rId4"/>
          <a:srcRect l="12360" t="21159" r="1118" b="15293"/>
          <a:stretch/>
        </p:blipFill>
        <p:spPr>
          <a:xfrm>
            <a:off x="4185996" y="1464970"/>
            <a:ext cx="4672852" cy="2191692"/>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5900" y="198438"/>
            <a:ext cx="8750300" cy="6443662"/>
          </a:xfrm>
          <a:prstGeom prst="rect">
            <a:avLst/>
          </a:prstGeom>
          <a:gradFill flip="none" rotWithShape="1">
            <a:gsLst>
              <a:gs pos="0">
                <a:schemeClr val="accent1">
                  <a:tint val="100000"/>
                  <a:shade val="100000"/>
                  <a:satMod val="130000"/>
                  <a:alpha val="94000"/>
                </a:schemeClr>
              </a:gs>
              <a:gs pos="100000">
                <a:schemeClr val="accent1">
                  <a:tint val="50000"/>
                  <a:shade val="100000"/>
                  <a:satMod val="350000"/>
                  <a:alpha val="94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215900" y="198438"/>
            <a:ext cx="8750300" cy="1084262"/>
          </a:xfrm>
          <a:ln/>
          <a:effectLst>
            <a:outerShdw blurRad="50800" dist="38100" dir="5400000" rotWithShape="0">
              <a:srgbClr val="000000">
                <a:alpha val="43000"/>
              </a:srgbClr>
            </a:outerShdw>
          </a:effectLst>
        </p:spPr>
        <p:style>
          <a:lnRef idx="1">
            <a:schemeClr val="accent1"/>
          </a:lnRef>
          <a:fillRef idx="2">
            <a:schemeClr val="accent1"/>
          </a:fillRef>
          <a:effectRef idx="1">
            <a:schemeClr val="accent1"/>
          </a:effectRef>
          <a:fontRef idx="minor">
            <a:schemeClr val="dk1"/>
          </a:fontRef>
        </p:style>
        <p:txBody>
          <a:bodyPr>
            <a:normAutofit/>
          </a:bodyPr>
          <a:lstStyle/>
          <a:p>
            <a:r>
              <a:rPr lang="en-US" dirty="0">
                <a:effectLst>
                  <a:outerShdw blurRad="50800" dist="38100" dir="2700000" algn="br">
                    <a:srgbClr val="000000">
                      <a:alpha val="43000"/>
                    </a:srgbClr>
                  </a:outerShdw>
                </a:effectLst>
                <a:latin typeface="Eras Demi ITC"/>
                <a:cs typeface="Eras Demi ITC"/>
              </a:rPr>
              <a:t>Condition History</a:t>
            </a:r>
          </a:p>
        </p:txBody>
      </p:sp>
      <p:sp>
        <p:nvSpPr>
          <p:cNvPr id="5" name="Content Placeholder 4"/>
          <p:cNvSpPr>
            <a:spLocks noGrp="1"/>
          </p:cNvSpPr>
          <p:nvPr>
            <p:ph idx="1"/>
          </p:nvPr>
        </p:nvSpPr>
        <p:spPr>
          <a:xfrm>
            <a:off x="2089150" y="5879469"/>
            <a:ext cx="4965700" cy="547210"/>
          </a:xfrm>
          <a:solidFill>
            <a:schemeClr val="tx1"/>
          </a:solidFill>
          <a:ln>
            <a:solidFill>
              <a:srgbClr val="000000"/>
            </a:solidFill>
          </a:ln>
        </p:spPr>
        <p:txBody>
          <a:bodyPr>
            <a:normAutofit fontScale="92500"/>
          </a:bodyPr>
          <a:lstStyle/>
          <a:p>
            <a:pPr marL="0" indent="0">
              <a:lnSpc>
                <a:spcPct val="120000"/>
              </a:lnSpc>
              <a:spcBef>
                <a:spcPts val="0"/>
              </a:spcBef>
              <a:buNone/>
            </a:pPr>
            <a:r>
              <a:rPr lang="en-US" sz="2400" dirty="0">
                <a:solidFill>
                  <a:srgbClr val="000000"/>
                </a:solidFill>
              </a:rPr>
              <a:t>  All condition cases are saved by location</a:t>
            </a:r>
          </a:p>
        </p:txBody>
      </p:sp>
      <p:pic>
        <p:nvPicPr>
          <p:cNvPr id="7" name="Picture 6" descr="A screenshot of a computer&#10;&#10;Description automatically generated">
            <a:extLst>
              <a:ext uri="{FF2B5EF4-FFF2-40B4-BE49-F238E27FC236}">
                <a16:creationId xmlns:a16="http://schemas.microsoft.com/office/drawing/2014/main" id="{119545FF-2A5D-40C1-7BD9-916C3E4DF8CF}"/>
              </a:ext>
            </a:extLst>
          </p:cNvPr>
          <p:cNvPicPr>
            <a:picLocks noChangeAspect="1"/>
          </p:cNvPicPr>
          <p:nvPr/>
        </p:nvPicPr>
        <p:blipFill>
          <a:blip r:embed="rId3"/>
          <a:stretch>
            <a:fillRect/>
          </a:stretch>
        </p:blipFill>
        <p:spPr>
          <a:xfrm>
            <a:off x="1385422" y="1395228"/>
            <a:ext cx="6411255" cy="4371713"/>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5900" y="198438"/>
            <a:ext cx="8750300" cy="6443662"/>
          </a:xfrm>
          <a:prstGeom prst="rect">
            <a:avLst/>
          </a:prstGeom>
          <a:gradFill flip="none" rotWithShape="1">
            <a:gsLst>
              <a:gs pos="0">
                <a:schemeClr val="accent1">
                  <a:tint val="100000"/>
                  <a:shade val="100000"/>
                  <a:satMod val="130000"/>
                  <a:alpha val="94000"/>
                </a:schemeClr>
              </a:gs>
              <a:gs pos="100000">
                <a:schemeClr val="accent1">
                  <a:tint val="50000"/>
                  <a:shade val="100000"/>
                  <a:satMod val="350000"/>
                  <a:alpha val="94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215900" y="198438"/>
            <a:ext cx="8750300" cy="1084262"/>
          </a:xfrm>
          <a:ln/>
          <a:effectLst>
            <a:outerShdw blurRad="50800" dist="38100" dir="5400000" rotWithShape="0">
              <a:srgbClr val="000000">
                <a:alpha val="43000"/>
              </a:srgbClr>
            </a:outerShdw>
          </a:effectLst>
        </p:spPr>
        <p:style>
          <a:lnRef idx="1">
            <a:schemeClr val="accent1"/>
          </a:lnRef>
          <a:fillRef idx="2">
            <a:schemeClr val="accent1"/>
          </a:fillRef>
          <a:effectRef idx="1">
            <a:schemeClr val="accent1"/>
          </a:effectRef>
          <a:fontRef idx="minor">
            <a:schemeClr val="dk1"/>
          </a:fontRef>
        </p:style>
        <p:txBody>
          <a:bodyPr>
            <a:normAutofit/>
          </a:bodyPr>
          <a:lstStyle/>
          <a:p>
            <a:r>
              <a:rPr lang="en-US" dirty="0">
                <a:effectLst>
                  <a:outerShdw blurRad="50800" dist="38100" dir="2700000" algn="br">
                    <a:srgbClr val="000000">
                      <a:alpha val="43000"/>
                    </a:srgbClr>
                  </a:outerShdw>
                </a:effectLst>
                <a:latin typeface="Eras Demi ITC"/>
                <a:cs typeface="Eras Demi ITC"/>
              </a:rPr>
              <a:t>Integrated Condition Report</a:t>
            </a:r>
          </a:p>
        </p:txBody>
      </p:sp>
      <p:pic>
        <p:nvPicPr>
          <p:cNvPr id="8" name="Content Placeholder 7" descr="A screenshot of a computer&#10;&#10;Description automatically generated">
            <a:extLst>
              <a:ext uri="{FF2B5EF4-FFF2-40B4-BE49-F238E27FC236}">
                <a16:creationId xmlns:a16="http://schemas.microsoft.com/office/drawing/2014/main" id="{59385DF4-02D1-8EB1-52F2-86CBDAF1BD09}"/>
              </a:ext>
            </a:extLst>
          </p:cNvPr>
          <p:cNvPicPr>
            <a:picLocks noGrp="1" noChangeAspect="1"/>
          </p:cNvPicPr>
          <p:nvPr>
            <p:ph idx="1"/>
          </p:nvPr>
        </p:nvPicPr>
        <p:blipFill>
          <a:blip r:embed="rId3"/>
          <a:stretch>
            <a:fillRect/>
          </a:stretch>
        </p:blipFill>
        <p:spPr>
          <a:xfrm>
            <a:off x="750831" y="1600200"/>
            <a:ext cx="7642337" cy="4525963"/>
          </a:xfr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5900" y="198438"/>
            <a:ext cx="8750300" cy="6443662"/>
          </a:xfrm>
          <a:prstGeom prst="rect">
            <a:avLst/>
          </a:prstGeom>
          <a:gradFill flip="none" rotWithShape="1">
            <a:gsLst>
              <a:gs pos="0">
                <a:schemeClr val="accent1">
                  <a:tint val="100000"/>
                  <a:shade val="100000"/>
                  <a:satMod val="130000"/>
                  <a:alpha val="94000"/>
                </a:schemeClr>
              </a:gs>
              <a:gs pos="100000">
                <a:schemeClr val="accent1">
                  <a:tint val="50000"/>
                  <a:shade val="100000"/>
                  <a:satMod val="350000"/>
                  <a:alpha val="94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215900" y="198438"/>
            <a:ext cx="8750300" cy="1084262"/>
          </a:xfrm>
          <a:ln/>
          <a:effectLst>
            <a:outerShdw blurRad="50800" dist="38100" dir="5400000" rotWithShape="0">
              <a:srgbClr val="000000">
                <a:alpha val="43000"/>
              </a:srgbClr>
            </a:outerShdw>
          </a:effectLst>
        </p:spPr>
        <p:style>
          <a:lnRef idx="1">
            <a:schemeClr val="accent1"/>
          </a:lnRef>
          <a:fillRef idx="2">
            <a:schemeClr val="accent1"/>
          </a:fillRef>
          <a:effectRef idx="1">
            <a:schemeClr val="accent1"/>
          </a:effectRef>
          <a:fontRef idx="minor">
            <a:schemeClr val="dk1"/>
          </a:fontRef>
        </p:style>
        <p:txBody>
          <a:bodyPr>
            <a:normAutofit/>
          </a:bodyPr>
          <a:lstStyle/>
          <a:p>
            <a:r>
              <a:rPr lang="en-US" dirty="0">
                <a:effectLst>
                  <a:outerShdw blurRad="50800" dist="38100" dir="2700000" algn="br">
                    <a:srgbClr val="000000">
                      <a:alpha val="43000"/>
                    </a:srgbClr>
                  </a:outerShdw>
                </a:effectLst>
                <a:latin typeface="Eras Demi ITC"/>
                <a:cs typeface="Eras Demi ITC"/>
              </a:rPr>
              <a:t>Condition Entry Details</a:t>
            </a:r>
          </a:p>
        </p:txBody>
      </p:sp>
      <p:pic>
        <p:nvPicPr>
          <p:cNvPr id="8" name="Content Placeholder 7" descr="A screenshot of a computer&#10;&#10;Description automatically generated">
            <a:extLst>
              <a:ext uri="{FF2B5EF4-FFF2-40B4-BE49-F238E27FC236}">
                <a16:creationId xmlns:a16="http://schemas.microsoft.com/office/drawing/2014/main" id="{7737A3C5-7D53-19F8-171C-1A48E787F19A}"/>
              </a:ext>
            </a:extLst>
          </p:cNvPr>
          <p:cNvPicPr>
            <a:picLocks noGrp="1" noChangeAspect="1"/>
          </p:cNvPicPr>
          <p:nvPr>
            <p:ph idx="1"/>
          </p:nvPr>
        </p:nvPicPr>
        <p:blipFill>
          <a:blip r:embed="rId3"/>
          <a:stretch>
            <a:fillRect/>
          </a:stretch>
        </p:blipFill>
        <p:spPr>
          <a:xfrm>
            <a:off x="506240" y="1600200"/>
            <a:ext cx="8131519" cy="4525963"/>
          </a:xfr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5900" y="198438"/>
            <a:ext cx="8750300" cy="6443662"/>
          </a:xfrm>
          <a:prstGeom prst="rect">
            <a:avLst/>
          </a:prstGeom>
          <a:gradFill flip="none" rotWithShape="1">
            <a:gsLst>
              <a:gs pos="0">
                <a:schemeClr val="accent1">
                  <a:tint val="100000"/>
                  <a:shade val="100000"/>
                  <a:satMod val="130000"/>
                  <a:alpha val="94000"/>
                </a:schemeClr>
              </a:gs>
              <a:gs pos="100000">
                <a:schemeClr val="accent1">
                  <a:tint val="50000"/>
                  <a:shade val="100000"/>
                  <a:satMod val="350000"/>
                  <a:alpha val="94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215898" y="2806700"/>
            <a:ext cx="8750302" cy="2840057"/>
          </a:xfrm>
          <a:ln/>
          <a:effectLst>
            <a:outerShdw blurRad="50800" dist="38100" dir="5400000" rotWithShape="0">
              <a:srgbClr val="000000">
                <a:alpha val="43000"/>
              </a:srgbClr>
            </a:outerShdw>
          </a:effectLst>
        </p:spPr>
        <p:style>
          <a:lnRef idx="1">
            <a:schemeClr val="accent1"/>
          </a:lnRef>
          <a:fillRef idx="2">
            <a:schemeClr val="accent1"/>
          </a:fillRef>
          <a:effectRef idx="1">
            <a:schemeClr val="accent1"/>
          </a:effectRef>
          <a:fontRef idx="minor">
            <a:schemeClr val="dk1"/>
          </a:fontRef>
        </p:style>
        <p:txBody>
          <a:bodyPr wrap="square" anchor="ctr">
            <a:noAutofit/>
          </a:bodyPr>
          <a:lstStyle/>
          <a:p>
            <a:br>
              <a:rPr lang="en-US" sz="3600" b="1" dirty="0">
                <a:latin typeface="Tahoma" pitchFamily="34" charset="0"/>
                <a:cs typeface="Times New Roman" charset="0"/>
              </a:rPr>
            </a:br>
            <a:endParaRPr lang="en-US" sz="3300" dirty="0">
              <a:latin typeface="Eras Demi ITC"/>
              <a:cs typeface="Eras Demi ITC"/>
            </a:endParaRPr>
          </a:p>
        </p:txBody>
      </p:sp>
      <p:pic>
        <p:nvPicPr>
          <p:cNvPr id="6" name="Picture 5" descr="Managers.png"/>
          <p:cNvPicPr>
            <a:picLocks noChangeAspect="1"/>
          </p:cNvPicPr>
          <p:nvPr/>
        </p:nvPicPr>
        <p:blipFill>
          <a:blip r:embed="rId3"/>
          <a:stretch>
            <a:fillRect/>
          </a:stretch>
        </p:blipFill>
        <p:spPr>
          <a:xfrm>
            <a:off x="282396" y="860787"/>
            <a:ext cx="4654891" cy="3723913"/>
          </a:xfrm>
          <a:prstGeom prst="rect">
            <a:avLst/>
          </a:prstGeom>
        </p:spPr>
      </p:pic>
      <p:sp>
        <p:nvSpPr>
          <p:cNvPr id="5" name="Title 1"/>
          <p:cNvSpPr txBox="1">
            <a:spLocks/>
          </p:cNvSpPr>
          <p:nvPr/>
        </p:nvSpPr>
        <p:spPr>
          <a:xfrm>
            <a:off x="215900" y="4140200"/>
            <a:ext cx="8483601" cy="1470025"/>
          </a:xfrm>
          <a:prstGeom prst="rect">
            <a:avLst/>
          </a:prstGeom>
        </p:spPr>
        <p:txBody>
          <a:bodyPr vert="horz" lIns="91440" tIns="45720" rIns="91440" bIns="45720" rtlCol="0" anchor="ctr">
            <a:noAutofit/>
          </a:bodyPr>
          <a:lstStyle/>
          <a:p>
            <a:pPr lvl="0" algn="r">
              <a:spcBef>
                <a:spcPct val="0"/>
              </a:spcBef>
            </a:pPr>
            <a:r>
              <a:rPr lang="en-US" sz="3600" b="1" dirty="0">
                <a:solidFill>
                  <a:srgbClr val="000000"/>
                </a:solidFill>
                <a:latin typeface="Eras Demi ITC"/>
                <a:cs typeface="Eras Demi ITC"/>
              </a:rPr>
              <a:t>Tango™ Roundslogging Plays a Key Role in Condition Based Maintenance </a:t>
            </a:r>
            <a:endParaRPr kumimoji="0" lang="en-US" sz="3600" b="1" i="0" u="none" strike="noStrike" kern="1200" cap="none" spc="0" normalizeH="0" baseline="0" noProof="0" dirty="0">
              <a:ln>
                <a:noFill/>
              </a:ln>
              <a:solidFill>
                <a:srgbClr val="000000"/>
              </a:solidFill>
              <a:effectLst/>
              <a:uLnTx/>
              <a:uFillTx/>
              <a:latin typeface="Eras Demi ITC"/>
              <a:ea typeface="+mj-ea"/>
              <a:cs typeface="Eras Demi ITC"/>
            </a:endParaRPr>
          </a:p>
        </p:txBody>
      </p:sp>
    </p:spTree>
    <p:extLst>
      <p:ext uri="{BB962C8B-B14F-4D97-AF65-F5344CB8AC3E}">
        <p14:creationId xmlns:p14="http://schemas.microsoft.com/office/powerpoint/2010/main" val="400316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5900" y="198438"/>
            <a:ext cx="8750300" cy="6443662"/>
          </a:xfrm>
          <a:prstGeom prst="rect">
            <a:avLst/>
          </a:prstGeom>
          <a:gradFill flip="none" rotWithShape="1">
            <a:gsLst>
              <a:gs pos="0">
                <a:schemeClr val="accent1">
                  <a:tint val="100000"/>
                  <a:shade val="100000"/>
                  <a:satMod val="130000"/>
                  <a:alpha val="94000"/>
                </a:schemeClr>
              </a:gs>
              <a:gs pos="100000">
                <a:schemeClr val="accent1">
                  <a:tint val="50000"/>
                  <a:shade val="100000"/>
                  <a:satMod val="350000"/>
                  <a:alpha val="94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215900" y="198438"/>
            <a:ext cx="8750300" cy="1706562"/>
          </a:xfrm>
          <a:ln/>
          <a:effectLst>
            <a:outerShdw blurRad="50800" dist="38100" dir="5400000" rotWithShape="0">
              <a:srgbClr val="000000">
                <a:alpha val="43000"/>
              </a:srgbClr>
            </a:outerShdw>
          </a:effectLst>
        </p:spPr>
        <p:style>
          <a:lnRef idx="1">
            <a:schemeClr val="accent1"/>
          </a:lnRef>
          <a:fillRef idx="2">
            <a:schemeClr val="accent1"/>
          </a:fillRef>
          <a:effectRef idx="1">
            <a:schemeClr val="accent1"/>
          </a:effectRef>
          <a:fontRef idx="minor">
            <a:schemeClr val="dk1"/>
          </a:fontRef>
        </p:style>
        <p:txBody>
          <a:bodyPr>
            <a:normAutofit/>
          </a:bodyPr>
          <a:lstStyle/>
          <a:p>
            <a:pPr algn="ctr"/>
            <a:r>
              <a:rPr lang="en-US" dirty="0">
                <a:effectLst>
                  <a:outerShdw blurRad="50800" dist="38100" dir="2700000" algn="br">
                    <a:srgbClr val="000000">
                      <a:alpha val="43000"/>
                    </a:srgbClr>
                  </a:outerShdw>
                </a:effectLst>
                <a:latin typeface="Eras Demi ITC"/>
                <a:cs typeface="Eras Demi ITC"/>
              </a:rPr>
              <a:t>Who uses TANGO?</a:t>
            </a:r>
          </a:p>
        </p:txBody>
      </p:sp>
      <p:sp>
        <p:nvSpPr>
          <p:cNvPr id="3" name="Content Placeholder 2"/>
          <p:cNvSpPr>
            <a:spLocks noGrp="1"/>
          </p:cNvSpPr>
          <p:nvPr>
            <p:ph idx="1"/>
          </p:nvPr>
        </p:nvSpPr>
        <p:spPr>
          <a:xfrm>
            <a:off x="457200" y="2057400"/>
            <a:ext cx="8229600" cy="2527300"/>
          </a:xfrm>
        </p:spPr>
        <p:txBody>
          <a:bodyPr>
            <a:normAutofit lnSpcReduction="10000"/>
          </a:bodyPr>
          <a:lstStyle/>
          <a:p>
            <a:pPr>
              <a:lnSpc>
                <a:spcPct val="90000"/>
              </a:lnSpc>
            </a:pPr>
            <a:r>
              <a:rPr lang="en-US" dirty="0">
                <a:solidFill>
                  <a:srgbClr val="000000"/>
                </a:solidFill>
              </a:rPr>
              <a:t>Plant customers include:</a:t>
            </a:r>
          </a:p>
          <a:p>
            <a:pPr>
              <a:lnSpc>
                <a:spcPct val="90000"/>
              </a:lnSpc>
            </a:pPr>
            <a:endParaRPr lang="en-US" dirty="0">
              <a:solidFill>
                <a:srgbClr val="000000"/>
              </a:solidFill>
            </a:endParaRPr>
          </a:p>
          <a:p>
            <a:pPr>
              <a:lnSpc>
                <a:spcPct val="90000"/>
              </a:lnSpc>
            </a:pPr>
            <a:endParaRPr lang="en-US" dirty="0">
              <a:solidFill>
                <a:srgbClr val="000000"/>
              </a:solidFill>
            </a:endParaRPr>
          </a:p>
          <a:p>
            <a:pPr>
              <a:lnSpc>
                <a:spcPct val="90000"/>
              </a:lnSpc>
            </a:pPr>
            <a:endParaRPr lang="en-US" dirty="0">
              <a:solidFill>
                <a:srgbClr val="000000"/>
              </a:solidFill>
            </a:endParaRPr>
          </a:p>
          <a:p>
            <a:pPr>
              <a:lnSpc>
                <a:spcPct val="90000"/>
              </a:lnSpc>
            </a:pPr>
            <a:r>
              <a:rPr lang="en-US" dirty="0">
                <a:solidFill>
                  <a:srgbClr val="000000"/>
                </a:solidFill>
              </a:rPr>
              <a:t>Service company customers include: </a:t>
            </a:r>
          </a:p>
          <a:p>
            <a:pPr lvl="1">
              <a:lnSpc>
                <a:spcPct val="90000"/>
              </a:lnSpc>
            </a:pPr>
            <a:endParaRPr lang="en-US" dirty="0">
              <a:solidFill>
                <a:schemeClr val="bg1"/>
              </a:solidFill>
            </a:endParaRPr>
          </a:p>
        </p:txBody>
      </p:sp>
      <p:sp>
        <p:nvSpPr>
          <p:cNvPr id="5" name="TextBox 4"/>
          <p:cNvSpPr txBox="1"/>
          <p:nvPr/>
        </p:nvSpPr>
        <p:spPr>
          <a:xfrm>
            <a:off x="927346" y="2501901"/>
            <a:ext cx="8216654" cy="1597361"/>
          </a:xfrm>
          <a:prstGeom prst="rect">
            <a:avLst/>
          </a:prstGeom>
          <a:noFill/>
        </p:spPr>
        <p:txBody>
          <a:bodyPr vert="horz" wrap="square" numCol="2" rtlCol="0">
            <a:normAutofit fontScale="92500" lnSpcReduction="10000"/>
          </a:bodyPr>
          <a:lstStyle/>
          <a:p>
            <a:pPr>
              <a:lnSpc>
                <a:spcPct val="90000"/>
              </a:lnSpc>
            </a:pPr>
            <a:r>
              <a:rPr lang="en-US" dirty="0">
                <a:solidFill>
                  <a:srgbClr val="000000"/>
                </a:solidFill>
              </a:rPr>
              <a:t>AK Steel</a:t>
            </a:r>
          </a:p>
          <a:p>
            <a:pPr>
              <a:lnSpc>
                <a:spcPct val="90000"/>
              </a:lnSpc>
            </a:pPr>
            <a:r>
              <a:rPr lang="en-US" dirty="0">
                <a:solidFill>
                  <a:srgbClr val="000000"/>
                </a:solidFill>
              </a:rPr>
              <a:t>Anheuser-Busch</a:t>
            </a:r>
          </a:p>
          <a:p>
            <a:pPr>
              <a:lnSpc>
                <a:spcPct val="90000"/>
              </a:lnSpc>
            </a:pPr>
            <a:r>
              <a:rPr lang="en-US" dirty="0">
                <a:solidFill>
                  <a:srgbClr val="000000"/>
                </a:solidFill>
              </a:rPr>
              <a:t>Buckeye Pipeline</a:t>
            </a:r>
          </a:p>
          <a:p>
            <a:pPr>
              <a:lnSpc>
                <a:spcPct val="90000"/>
              </a:lnSpc>
            </a:pPr>
            <a:r>
              <a:rPr lang="en-US" dirty="0">
                <a:solidFill>
                  <a:srgbClr val="000000"/>
                </a:solidFill>
              </a:rPr>
              <a:t>Cargill	</a:t>
            </a:r>
          </a:p>
          <a:p>
            <a:pPr>
              <a:lnSpc>
                <a:spcPct val="90000"/>
              </a:lnSpc>
            </a:pPr>
            <a:r>
              <a:rPr lang="en-US" dirty="0">
                <a:solidFill>
                  <a:srgbClr val="000000"/>
                </a:solidFill>
              </a:rPr>
              <a:t>Goodyear</a:t>
            </a:r>
          </a:p>
          <a:p>
            <a:pPr>
              <a:lnSpc>
                <a:spcPct val="90000"/>
              </a:lnSpc>
            </a:pPr>
            <a:r>
              <a:rPr lang="en-US" dirty="0">
                <a:solidFill>
                  <a:srgbClr val="000000"/>
                </a:solidFill>
              </a:rPr>
              <a:t>North American Stainless</a:t>
            </a:r>
          </a:p>
          <a:p>
            <a:pPr>
              <a:lnSpc>
                <a:spcPct val="90000"/>
              </a:lnSpc>
            </a:pPr>
            <a:endParaRPr lang="en-US" dirty="0">
              <a:solidFill>
                <a:srgbClr val="000000"/>
              </a:solidFill>
            </a:endParaRPr>
          </a:p>
          <a:p>
            <a:pPr>
              <a:lnSpc>
                <a:spcPct val="90000"/>
              </a:lnSpc>
            </a:pPr>
            <a:r>
              <a:rPr lang="en-US" dirty="0">
                <a:solidFill>
                  <a:srgbClr val="000000"/>
                </a:solidFill>
              </a:rPr>
              <a:t>ALCOA</a:t>
            </a:r>
          </a:p>
          <a:p>
            <a:r>
              <a:rPr lang="en-US" dirty="0">
                <a:solidFill>
                  <a:srgbClr val="000000"/>
                </a:solidFill>
              </a:rPr>
              <a:t>Boise Paper</a:t>
            </a:r>
          </a:p>
          <a:p>
            <a:r>
              <a:rPr lang="en-US" dirty="0">
                <a:solidFill>
                  <a:srgbClr val="000000"/>
                </a:solidFill>
              </a:rPr>
              <a:t>Campbell’s Soup</a:t>
            </a:r>
          </a:p>
          <a:p>
            <a:r>
              <a:rPr lang="en-US" dirty="0">
                <a:solidFill>
                  <a:srgbClr val="000000"/>
                </a:solidFill>
              </a:rPr>
              <a:t>Eastman Chemical</a:t>
            </a:r>
          </a:p>
          <a:p>
            <a:r>
              <a:rPr lang="en-US" dirty="0">
                <a:solidFill>
                  <a:srgbClr val="000000"/>
                </a:solidFill>
              </a:rPr>
              <a:t>Michelin</a:t>
            </a:r>
          </a:p>
          <a:p>
            <a:r>
              <a:rPr lang="en-US" dirty="0" err="1">
                <a:solidFill>
                  <a:srgbClr val="000000"/>
                </a:solidFill>
              </a:rPr>
              <a:t>Purac</a:t>
            </a:r>
            <a:endParaRPr lang="en-US" dirty="0">
              <a:solidFill>
                <a:srgbClr val="000000"/>
              </a:solidFill>
            </a:endParaRPr>
          </a:p>
        </p:txBody>
      </p:sp>
      <p:sp>
        <p:nvSpPr>
          <p:cNvPr id="6" name="TextBox 5"/>
          <p:cNvSpPr txBox="1"/>
          <p:nvPr/>
        </p:nvSpPr>
        <p:spPr>
          <a:xfrm>
            <a:off x="914400" y="4584700"/>
            <a:ext cx="8229600" cy="1615827"/>
          </a:xfrm>
          <a:prstGeom prst="rect">
            <a:avLst/>
          </a:prstGeom>
          <a:noFill/>
        </p:spPr>
        <p:txBody>
          <a:bodyPr wrap="square" numCol="2" rtlCol="0">
            <a:spAutoFit/>
          </a:bodyPr>
          <a:lstStyle/>
          <a:p>
            <a:pPr marL="342900" indent="-342900">
              <a:lnSpc>
                <a:spcPct val="90000"/>
              </a:lnSpc>
            </a:pPr>
            <a:r>
              <a:rPr lang="en-US" dirty="0">
                <a:solidFill>
                  <a:srgbClr val="000000"/>
                </a:solidFill>
              </a:rPr>
              <a:t>Allied Reliability Services</a:t>
            </a:r>
          </a:p>
          <a:p>
            <a:pPr marL="342900" indent="-342900">
              <a:lnSpc>
                <a:spcPct val="90000"/>
              </a:lnSpc>
            </a:pPr>
            <a:r>
              <a:rPr lang="en-US" dirty="0">
                <a:solidFill>
                  <a:srgbClr val="000000"/>
                </a:solidFill>
              </a:rPr>
              <a:t>Beta Machinery</a:t>
            </a:r>
          </a:p>
          <a:p>
            <a:pPr marL="342900" indent="-342900">
              <a:lnSpc>
                <a:spcPct val="90000"/>
              </a:lnSpc>
            </a:pPr>
            <a:r>
              <a:rPr lang="en-US" dirty="0">
                <a:solidFill>
                  <a:srgbClr val="000000"/>
                </a:solidFill>
              </a:rPr>
              <a:t>Electric Motor Contracting</a:t>
            </a:r>
          </a:p>
          <a:p>
            <a:pPr marL="342900" indent="-342900">
              <a:lnSpc>
                <a:spcPct val="90000"/>
              </a:lnSpc>
            </a:pPr>
            <a:r>
              <a:rPr lang="en-US" dirty="0">
                <a:solidFill>
                  <a:srgbClr val="000000"/>
                </a:solidFill>
              </a:rPr>
              <a:t>Longo Electro Mechanical</a:t>
            </a:r>
          </a:p>
          <a:p>
            <a:pPr marL="342900" indent="-342900">
              <a:lnSpc>
                <a:spcPct val="90000"/>
              </a:lnSpc>
            </a:pPr>
            <a:r>
              <a:rPr lang="en-US" dirty="0">
                <a:solidFill>
                  <a:srgbClr val="000000"/>
                </a:solidFill>
              </a:rPr>
              <a:t>PEMCO Predictive</a:t>
            </a:r>
          </a:p>
          <a:p>
            <a:pPr marL="342900" indent="-342900">
              <a:lnSpc>
                <a:spcPct val="90000"/>
              </a:lnSpc>
            </a:pPr>
            <a:r>
              <a:rPr lang="en-US" dirty="0">
                <a:solidFill>
                  <a:srgbClr val="000000"/>
                </a:solidFill>
              </a:rPr>
              <a:t>Progressive Maintenance </a:t>
            </a:r>
          </a:p>
          <a:p>
            <a:pPr marL="342900" indent="-342900">
              <a:lnSpc>
                <a:spcPct val="90000"/>
              </a:lnSpc>
            </a:pPr>
            <a:r>
              <a:rPr lang="en-US" dirty="0">
                <a:solidFill>
                  <a:srgbClr val="000000"/>
                </a:solidFill>
              </a:rPr>
              <a:t>Shaw Group			                                 </a:t>
            </a:r>
          </a:p>
          <a:p>
            <a:pPr marL="342900" indent="-342900">
              <a:lnSpc>
                <a:spcPct val="90000"/>
              </a:lnSpc>
            </a:pPr>
            <a:r>
              <a:rPr lang="en-US" dirty="0">
                <a:solidFill>
                  <a:srgbClr val="000000"/>
                </a:solidFill>
              </a:rPr>
              <a:t>Siemens 	</a:t>
            </a:r>
          </a:p>
          <a:p>
            <a:pPr marL="342900" indent="-342900">
              <a:lnSpc>
                <a:spcPct val="90000"/>
              </a:lnSpc>
            </a:pPr>
            <a:r>
              <a:rPr lang="en-US" dirty="0">
                <a:solidFill>
                  <a:srgbClr val="000000"/>
                </a:solidFill>
              </a:rPr>
              <a:t>Tennessee Armature		</a:t>
            </a:r>
          </a:p>
          <a:p>
            <a:pPr marL="342900" indent="-342900">
              <a:lnSpc>
                <a:spcPct val="90000"/>
              </a:lnSpc>
            </a:pPr>
            <a:r>
              <a:rPr lang="en-US" dirty="0">
                <a:solidFill>
                  <a:srgbClr val="000000"/>
                </a:solidFill>
              </a:rPr>
              <a:t>The Walling Company</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5900" y="198438"/>
            <a:ext cx="8750300" cy="6443662"/>
          </a:xfrm>
          <a:prstGeom prst="rect">
            <a:avLst/>
          </a:prstGeom>
          <a:gradFill flip="none" rotWithShape="1">
            <a:gsLst>
              <a:gs pos="0">
                <a:schemeClr val="accent1">
                  <a:tint val="100000"/>
                  <a:shade val="100000"/>
                  <a:satMod val="130000"/>
                  <a:alpha val="94000"/>
                </a:schemeClr>
              </a:gs>
              <a:gs pos="100000">
                <a:schemeClr val="accent1">
                  <a:tint val="50000"/>
                  <a:shade val="100000"/>
                  <a:satMod val="350000"/>
                  <a:alpha val="94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0" name="Rounded Rectangle 59"/>
          <p:cNvSpPr>
            <a:spLocks noChangeAspect="1"/>
          </p:cNvSpPr>
          <p:nvPr/>
        </p:nvSpPr>
        <p:spPr>
          <a:xfrm>
            <a:off x="3629389" y="4368976"/>
            <a:ext cx="1955915" cy="1975566"/>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spcBef>
                <a:spcPct val="50000"/>
              </a:spcBef>
              <a:buFontTx/>
              <a:buChar char="•"/>
            </a:pPr>
            <a:r>
              <a:rPr lang="en-US" sz="1200" b="1" i="1" dirty="0">
                <a:solidFill>
                  <a:srgbClr val="000000"/>
                </a:solidFill>
              </a:rPr>
              <a:t>Condition Management</a:t>
            </a:r>
          </a:p>
          <a:p>
            <a:pPr>
              <a:spcBef>
                <a:spcPct val="50000"/>
              </a:spcBef>
              <a:buFontTx/>
              <a:buChar char="•"/>
            </a:pPr>
            <a:r>
              <a:rPr lang="en-US" sz="1200" b="1" i="1" dirty="0">
                <a:solidFill>
                  <a:srgbClr val="000000"/>
                </a:solidFill>
              </a:rPr>
              <a:t>Physical Inspections</a:t>
            </a:r>
          </a:p>
          <a:p>
            <a:pPr>
              <a:spcBef>
                <a:spcPct val="50000"/>
              </a:spcBef>
              <a:buFontTx/>
              <a:buChar char="•"/>
            </a:pPr>
            <a:r>
              <a:rPr lang="en-US" sz="1200" b="1" i="1" dirty="0">
                <a:solidFill>
                  <a:srgbClr val="000000"/>
                </a:solidFill>
              </a:rPr>
              <a:t>MTBF Calculation</a:t>
            </a:r>
          </a:p>
          <a:p>
            <a:pPr>
              <a:spcBef>
                <a:spcPct val="50000"/>
              </a:spcBef>
              <a:buFontTx/>
              <a:buChar char="•"/>
            </a:pPr>
            <a:r>
              <a:rPr lang="en-US" sz="1200" b="1" i="1" dirty="0">
                <a:solidFill>
                  <a:srgbClr val="000000"/>
                </a:solidFill>
              </a:rPr>
              <a:t>Equipment Notes</a:t>
            </a:r>
          </a:p>
          <a:p>
            <a:pPr>
              <a:spcBef>
                <a:spcPct val="50000"/>
              </a:spcBef>
              <a:buFontTx/>
              <a:buChar char="•"/>
            </a:pPr>
            <a:r>
              <a:rPr lang="en-US" sz="1200" b="1" i="1" dirty="0">
                <a:solidFill>
                  <a:srgbClr val="000000"/>
                </a:solidFill>
              </a:rPr>
              <a:t>Linked Documents</a:t>
            </a:r>
          </a:p>
          <a:p>
            <a:pPr>
              <a:spcBef>
                <a:spcPct val="50000"/>
              </a:spcBef>
              <a:buFontTx/>
              <a:buChar char="•"/>
            </a:pPr>
            <a:r>
              <a:rPr lang="en-US" sz="1200" b="1" i="1" dirty="0">
                <a:solidFill>
                  <a:srgbClr val="000000"/>
                </a:solidFill>
              </a:rPr>
              <a:t>Location History</a:t>
            </a:r>
          </a:p>
          <a:p>
            <a:pPr>
              <a:spcBef>
                <a:spcPct val="50000"/>
              </a:spcBef>
              <a:buFontTx/>
              <a:buChar char="•"/>
            </a:pPr>
            <a:r>
              <a:rPr lang="en-US" sz="1200" b="1" i="1" dirty="0">
                <a:solidFill>
                  <a:srgbClr val="000000"/>
                </a:solidFill>
              </a:rPr>
              <a:t>Equipment History</a:t>
            </a:r>
          </a:p>
        </p:txBody>
      </p:sp>
      <p:sp>
        <p:nvSpPr>
          <p:cNvPr id="2" name="Title 1"/>
          <p:cNvSpPr>
            <a:spLocks noGrp="1"/>
          </p:cNvSpPr>
          <p:nvPr>
            <p:ph type="title"/>
          </p:nvPr>
        </p:nvSpPr>
        <p:spPr>
          <a:xfrm>
            <a:off x="215900" y="198438"/>
            <a:ext cx="8750300" cy="944562"/>
          </a:xfrm>
          <a:ln/>
          <a:effectLst>
            <a:outerShdw blurRad="50800" dist="38100" dir="5400000" rotWithShape="0">
              <a:srgbClr val="000000">
                <a:alpha val="43000"/>
              </a:srgbClr>
            </a:outerShdw>
          </a:effectLst>
        </p:spPr>
        <p:style>
          <a:lnRef idx="1">
            <a:schemeClr val="accent1"/>
          </a:lnRef>
          <a:fillRef idx="2">
            <a:schemeClr val="accent1"/>
          </a:fillRef>
          <a:effectRef idx="1">
            <a:schemeClr val="accent1"/>
          </a:effectRef>
          <a:fontRef idx="minor">
            <a:schemeClr val="dk1"/>
          </a:fontRef>
        </p:style>
        <p:txBody>
          <a:bodyPr>
            <a:noAutofit/>
          </a:bodyPr>
          <a:lstStyle/>
          <a:p>
            <a:r>
              <a:rPr lang="en-US" sz="3300" dirty="0">
                <a:latin typeface="Eras Demi ITC"/>
                <a:cs typeface="Eras Demi ITC"/>
              </a:rPr>
              <a:t>Tango™ Equipment Lifecycle Management</a:t>
            </a:r>
          </a:p>
        </p:txBody>
      </p:sp>
      <p:sp>
        <p:nvSpPr>
          <p:cNvPr id="26" name="AutoShape 5"/>
          <p:cNvSpPr>
            <a:spLocks noChangeArrowheads="1"/>
          </p:cNvSpPr>
          <p:nvPr/>
        </p:nvSpPr>
        <p:spPr bwMode="auto">
          <a:xfrm>
            <a:off x="683905" y="1483841"/>
            <a:ext cx="1257134" cy="1169650"/>
          </a:xfrm>
          <a:prstGeom prst="roundRect">
            <a:avLst>
              <a:gd name="adj" fmla="val 16667"/>
            </a:avLst>
          </a:prstGeom>
          <a:ln>
            <a:headEnd/>
            <a:tailEnd/>
          </a:ln>
          <a:effectLst>
            <a:outerShdw blurRad="50800" dist="38100" dir="2700000" algn="br" rotWithShape="0">
              <a:srgbClr val="000000">
                <a:alpha val="43000"/>
              </a:srgbClr>
            </a:outerShdw>
          </a:effectLst>
        </p:spPr>
        <p:style>
          <a:lnRef idx="0">
            <a:schemeClr val="accent3"/>
          </a:lnRef>
          <a:fillRef idx="3">
            <a:schemeClr val="accent3"/>
          </a:fillRef>
          <a:effectRef idx="3">
            <a:schemeClr val="accent3"/>
          </a:effectRef>
          <a:fontRef idx="minor">
            <a:schemeClr val="lt1"/>
          </a:fontRef>
        </p:style>
        <p:txBody>
          <a:bodyPr wrap="none" anchor="ctr">
            <a:prstTxWarp prst="textNoShape">
              <a:avLst/>
            </a:prstTxWarp>
          </a:bodyPr>
          <a:lstStyle/>
          <a:p>
            <a:endParaRPr lang="en-US">
              <a:latin typeface="Calibri" charset="0"/>
            </a:endParaRPr>
          </a:p>
        </p:txBody>
      </p:sp>
      <p:sp>
        <p:nvSpPr>
          <p:cNvPr id="27" name="AutoShape 6"/>
          <p:cNvSpPr>
            <a:spLocks noChangeArrowheads="1"/>
          </p:cNvSpPr>
          <p:nvPr/>
        </p:nvSpPr>
        <p:spPr bwMode="auto">
          <a:xfrm>
            <a:off x="2162887" y="3121350"/>
            <a:ext cx="1257134" cy="1169650"/>
          </a:xfrm>
          <a:prstGeom prst="roundRect">
            <a:avLst>
              <a:gd name="adj" fmla="val 16667"/>
            </a:avLst>
          </a:prstGeom>
          <a:ln>
            <a:headEnd/>
            <a:tailEnd/>
          </a:ln>
          <a:effectLst>
            <a:outerShdw blurRad="50800" dist="38100" algn="r" rotWithShape="0">
              <a:srgbClr val="000000">
                <a:alpha val="43000"/>
              </a:srgbClr>
            </a:outerShdw>
          </a:effectLst>
        </p:spPr>
        <p:style>
          <a:lnRef idx="0">
            <a:schemeClr val="accent3"/>
          </a:lnRef>
          <a:fillRef idx="3">
            <a:schemeClr val="accent3"/>
          </a:fillRef>
          <a:effectRef idx="3">
            <a:schemeClr val="accent3"/>
          </a:effectRef>
          <a:fontRef idx="minor">
            <a:schemeClr val="lt1"/>
          </a:fontRef>
        </p:style>
        <p:txBody>
          <a:bodyPr wrap="none" anchor="ctr">
            <a:prstTxWarp prst="textNoShape">
              <a:avLst/>
            </a:prstTxWarp>
          </a:bodyPr>
          <a:lstStyle/>
          <a:p>
            <a:endParaRPr lang="en-US">
              <a:latin typeface="Calibri" charset="0"/>
            </a:endParaRPr>
          </a:p>
        </p:txBody>
      </p:sp>
      <p:sp>
        <p:nvSpPr>
          <p:cNvPr id="28" name="AutoShape 7"/>
          <p:cNvSpPr>
            <a:spLocks noChangeArrowheads="1"/>
          </p:cNvSpPr>
          <p:nvPr/>
        </p:nvSpPr>
        <p:spPr bwMode="auto">
          <a:xfrm>
            <a:off x="3937664" y="3121350"/>
            <a:ext cx="1257134" cy="1169650"/>
          </a:xfrm>
          <a:prstGeom prst="roundRect">
            <a:avLst>
              <a:gd name="adj" fmla="val 16667"/>
            </a:avLst>
          </a:prstGeom>
          <a:ln>
            <a:headEnd/>
            <a:tailEnd/>
          </a:ln>
        </p:spPr>
        <p:style>
          <a:lnRef idx="1">
            <a:schemeClr val="accent2"/>
          </a:lnRef>
          <a:fillRef idx="2">
            <a:schemeClr val="accent2"/>
          </a:fillRef>
          <a:effectRef idx="1">
            <a:schemeClr val="accent2"/>
          </a:effectRef>
          <a:fontRef idx="minor">
            <a:schemeClr val="dk1"/>
          </a:fontRef>
        </p:style>
        <p:txBody>
          <a:bodyPr wrap="none" anchor="ctr">
            <a:prstTxWarp prst="textNoShape">
              <a:avLst/>
            </a:prstTxWarp>
          </a:bodyPr>
          <a:lstStyle/>
          <a:p>
            <a:endParaRPr lang="en-US">
              <a:latin typeface="Calibri" charset="0"/>
            </a:endParaRPr>
          </a:p>
        </p:txBody>
      </p:sp>
      <p:sp>
        <p:nvSpPr>
          <p:cNvPr id="29" name="AutoShape 8"/>
          <p:cNvSpPr>
            <a:spLocks noChangeArrowheads="1"/>
          </p:cNvSpPr>
          <p:nvPr/>
        </p:nvSpPr>
        <p:spPr bwMode="auto">
          <a:xfrm>
            <a:off x="5712442" y="3121350"/>
            <a:ext cx="1257134" cy="1169650"/>
          </a:xfrm>
          <a:prstGeom prst="roundRect">
            <a:avLst>
              <a:gd name="adj" fmla="val 16667"/>
            </a:avLst>
          </a:prstGeom>
          <a:ln>
            <a:headEnd/>
            <a:tailEnd/>
          </a:ln>
          <a:effectLst>
            <a:outerShdw blurRad="50800" dist="38100" dir="10800000" algn="l" rotWithShape="0">
              <a:srgbClr val="000000">
                <a:alpha val="43000"/>
              </a:srgbClr>
            </a:outerShdw>
          </a:effectLst>
        </p:spPr>
        <p:style>
          <a:lnRef idx="0">
            <a:schemeClr val="accent3"/>
          </a:lnRef>
          <a:fillRef idx="3">
            <a:schemeClr val="accent3"/>
          </a:fillRef>
          <a:effectRef idx="3">
            <a:schemeClr val="accent3"/>
          </a:effectRef>
          <a:fontRef idx="minor">
            <a:schemeClr val="lt1"/>
          </a:fontRef>
        </p:style>
        <p:txBody>
          <a:bodyPr wrap="none" anchor="ctr">
            <a:prstTxWarp prst="textNoShape">
              <a:avLst/>
            </a:prstTxWarp>
          </a:bodyPr>
          <a:lstStyle/>
          <a:p>
            <a:endParaRPr lang="en-US">
              <a:latin typeface="Calibri" charset="0"/>
            </a:endParaRPr>
          </a:p>
        </p:txBody>
      </p:sp>
      <p:sp>
        <p:nvSpPr>
          <p:cNvPr id="30" name="AutoShape 9"/>
          <p:cNvSpPr>
            <a:spLocks noChangeArrowheads="1"/>
          </p:cNvSpPr>
          <p:nvPr/>
        </p:nvSpPr>
        <p:spPr bwMode="auto">
          <a:xfrm>
            <a:off x="7392373" y="4524931"/>
            <a:ext cx="1257134" cy="1169650"/>
          </a:xfrm>
          <a:prstGeom prst="roundRect">
            <a:avLst>
              <a:gd name="adj" fmla="val 16667"/>
            </a:avLst>
          </a:prstGeom>
          <a:ln>
            <a:headEnd/>
            <a:tailEnd/>
          </a:ln>
          <a:effectLst>
            <a:outerShdw blurRad="50800" dist="38100" dir="13500000" algn="tl" rotWithShape="0">
              <a:srgbClr val="000000">
                <a:alpha val="43000"/>
              </a:srgbClr>
            </a:outerShdw>
          </a:effectLst>
        </p:spPr>
        <p:style>
          <a:lnRef idx="0">
            <a:schemeClr val="accent3"/>
          </a:lnRef>
          <a:fillRef idx="3">
            <a:schemeClr val="accent3"/>
          </a:fillRef>
          <a:effectRef idx="3">
            <a:schemeClr val="accent3"/>
          </a:effectRef>
          <a:fontRef idx="minor">
            <a:schemeClr val="lt1"/>
          </a:fontRef>
        </p:style>
        <p:txBody>
          <a:bodyPr wrap="none" anchor="ctr">
            <a:prstTxWarp prst="textNoShape">
              <a:avLst/>
            </a:prstTxWarp>
          </a:bodyPr>
          <a:lstStyle/>
          <a:p>
            <a:endParaRPr lang="en-US">
              <a:latin typeface="Calibri" charset="0"/>
            </a:endParaRPr>
          </a:p>
        </p:txBody>
      </p:sp>
      <p:sp>
        <p:nvSpPr>
          <p:cNvPr id="31" name="Text Box 14"/>
          <p:cNvSpPr txBox="1">
            <a:spLocks noChangeArrowheads="1"/>
          </p:cNvSpPr>
          <p:nvPr/>
        </p:nvSpPr>
        <p:spPr bwMode="auto">
          <a:xfrm>
            <a:off x="757855" y="1717771"/>
            <a:ext cx="1109236" cy="338554"/>
          </a:xfrm>
          <a:prstGeom prst="rect">
            <a:avLst/>
          </a:prstGeom>
          <a:noFill/>
          <a:ln w="9525">
            <a:noFill/>
            <a:miter lim="800000"/>
            <a:headEnd/>
            <a:tailEnd/>
          </a:ln>
        </p:spPr>
        <p:txBody>
          <a:bodyPr wrap="square">
            <a:prstTxWarp prst="textNoShape">
              <a:avLst/>
            </a:prstTxWarp>
            <a:spAutoFit/>
          </a:bodyPr>
          <a:lstStyle/>
          <a:p>
            <a:pPr algn="ctr">
              <a:spcBef>
                <a:spcPct val="50000"/>
              </a:spcBef>
            </a:pPr>
            <a:r>
              <a:rPr lang="en-US" sz="1600" b="1" dirty="0">
                <a:solidFill>
                  <a:srgbClr val="000000"/>
                </a:solidFill>
              </a:rPr>
              <a:t>Purchase</a:t>
            </a:r>
          </a:p>
        </p:txBody>
      </p:sp>
      <p:sp>
        <p:nvSpPr>
          <p:cNvPr id="32" name="Text Box 15"/>
          <p:cNvSpPr txBox="1">
            <a:spLocks noChangeArrowheads="1"/>
          </p:cNvSpPr>
          <p:nvPr/>
        </p:nvSpPr>
        <p:spPr bwMode="auto">
          <a:xfrm>
            <a:off x="2236836" y="3355279"/>
            <a:ext cx="1109236" cy="338554"/>
          </a:xfrm>
          <a:prstGeom prst="rect">
            <a:avLst/>
          </a:prstGeom>
          <a:noFill/>
          <a:ln w="9525">
            <a:noFill/>
            <a:miter lim="800000"/>
            <a:headEnd/>
            <a:tailEnd/>
          </a:ln>
        </p:spPr>
        <p:txBody>
          <a:bodyPr wrap="square">
            <a:prstTxWarp prst="textNoShape">
              <a:avLst/>
            </a:prstTxWarp>
            <a:spAutoFit/>
          </a:bodyPr>
          <a:lstStyle/>
          <a:p>
            <a:pPr algn="ctr">
              <a:spcBef>
                <a:spcPct val="50000"/>
              </a:spcBef>
            </a:pPr>
            <a:r>
              <a:rPr lang="en-US" sz="1600" b="1" dirty="0">
                <a:solidFill>
                  <a:srgbClr val="000000"/>
                </a:solidFill>
              </a:rPr>
              <a:t>Stores</a:t>
            </a:r>
          </a:p>
        </p:txBody>
      </p:sp>
      <p:sp>
        <p:nvSpPr>
          <p:cNvPr id="33" name="Text Box 16"/>
          <p:cNvSpPr txBox="1">
            <a:spLocks noChangeArrowheads="1"/>
          </p:cNvSpPr>
          <p:nvPr/>
        </p:nvSpPr>
        <p:spPr bwMode="auto">
          <a:xfrm>
            <a:off x="3863715" y="3355279"/>
            <a:ext cx="1331083" cy="338554"/>
          </a:xfrm>
          <a:prstGeom prst="rect">
            <a:avLst/>
          </a:prstGeom>
          <a:noFill/>
          <a:ln w="9525">
            <a:noFill/>
            <a:miter lim="800000"/>
            <a:headEnd/>
            <a:tailEnd/>
          </a:ln>
        </p:spPr>
        <p:txBody>
          <a:bodyPr wrap="square">
            <a:prstTxWarp prst="textNoShape">
              <a:avLst/>
            </a:prstTxWarp>
            <a:spAutoFit/>
          </a:bodyPr>
          <a:lstStyle/>
          <a:p>
            <a:pPr algn="ctr">
              <a:spcBef>
                <a:spcPct val="50000"/>
              </a:spcBef>
            </a:pPr>
            <a:r>
              <a:rPr lang="en-US" sz="1600" b="1" dirty="0">
                <a:solidFill>
                  <a:srgbClr val="000000"/>
                </a:solidFill>
              </a:rPr>
              <a:t>Installation</a:t>
            </a:r>
          </a:p>
        </p:txBody>
      </p:sp>
      <p:sp>
        <p:nvSpPr>
          <p:cNvPr id="34" name="Text Box 17"/>
          <p:cNvSpPr txBox="1">
            <a:spLocks noChangeArrowheads="1"/>
          </p:cNvSpPr>
          <p:nvPr/>
        </p:nvSpPr>
        <p:spPr bwMode="auto">
          <a:xfrm>
            <a:off x="5786392" y="3355279"/>
            <a:ext cx="1109236" cy="338554"/>
          </a:xfrm>
          <a:prstGeom prst="rect">
            <a:avLst/>
          </a:prstGeom>
          <a:noFill/>
          <a:ln w="9525">
            <a:noFill/>
            <a:miter lim="800000"/>
            <a:headEnd/>
            <a:tailEnd/>
          </a:ln>
        </p:spPr>
        <p:txBody>
          <a:bodyPr wrap="square">
            <a:prstTxWarp prst="textNoShape">
              <a:avLst/>
            </a:prstTxWarp>
            <a:spAutoFit/>
          </a:bodyPr>
          <a:lstStyle/>
          <a:p>
            <a:pPr algn="ctr">
              <a:spcBef>
                <a:spcPct val="50000"/>
              </a:spcBef>
            </a:pPr>
            <a:r>
              <a:rPr lang="en-US" sz="1600" b="1" dirty="0">
                <a:solidFill>
                  <a:srgbClr val="000000"/>
                </a:solidFill>
              </a:rPr>
              <a:t>Repair</a:t>
            </a:r>
          </a:p>
        </p:txBody>
      </p:sp>
      <p:sp>
        <p:nvSpPr>
          <p:cNvPr id="35" name="Text Box 18"/>
          <p:cNvSpPr txBox="1">
            <a:spLocks noChangeArrowheads="1"/>
          </p:cNvSpPr>
          <p:nvPr/>
        </p:nvSpPr>
        <p:spPr bwMode="auto">
          <a:xfrm>
            <a:off x="7466321" y="4758861"/>
            <a:ext cx="1109236" cy="338554"/>
          </a:xfrm>
          <a:prstGeom prst="rect">
            <a:avLst/>
          </a:prstGeom>
          <a:noFill/>
          <a:ln w="9525">
            <a:noFill/>
            <a:miter lim="800000"/>
            <a:headEnd/>
            <a:tailEnd/>
          </a:ln>
        </p:spPr>
        <p:txBody>
          <a:bodyPr wrap="square">
            <a:prstTxWarp prst="textNoShape">
              <a:avLst/>
            </a:prstTxWarp>
            <a:spAutoFit/>
          </a:bodyPr>
          <a:lstStyle/>
          <a:p>
            <a:pPr algn="ctr">
              <a:spcBef>
                <a:spcPct val="50000"/>
              </a:spcBef>
            </a:pPr>
            <a:r>
              <a:rPr lang="en-US" sz="1600" b="1" dirty="0">
                <a:solidFill>
                  <a:srgbClr val="000000"/>
                </a:solidFill>
              </a:rPr>
              <a:t>Scrap</a:t>
            </a:r>
          </a:p>
        </p:txBody>
      </p:sp>
      <p:cxnSp>
        <p:nvCxnSpPr>
          <p:cNvPr id="36" name="AutoShape 26"/>
          <p:cNvCxnSpPr>
            <a:cxnSpLocks noChangeShapeType="1"/>
          </p:cNvCxnSpPr>
          <p:nvPr/>
        </p:nvCxnSpPr>
        <p:spPr bwMode="auto">
          <a:xfrm>
            <a:off x="3420021" y="3909376"/>
            <a:ext cx="682080" cy="1588"/>
          </a:xfrm>
          <a:prstGeom prst="straightConnector1">
            <a:avLst/>
          </a:prstGeom>
          <a:noFill/>
          <a:ln w="25400" cap="flat" cmpd="sng" algn="ctr">
            <a:solidFill>
              <a:srgbClr val="000000"/>
            </a:solidFill>
            <a:prstDash val="solid"/>
            <a:round/>
            <a:headEnd type="none" w="med" len="med"/>
            <a:tailEnd type="triangle" w="med" len="med"/>
          </a:ln>
        </p:spPr>
      </p:cxnSp>
      <p:cxnSp>
        <p:nvCxnSpPr>
          <p:cNvPr id="37" name="AutoShape 28"/>
          <p:cNvCxnSpPr>
            <a:cxnSpLocks noChangeShapeType="1"/>
          </p:cNvCxnSpPr>
          <p:nvPr/>
        </p:nvCxnSpPr>
        <p:spPr bwMode="auto">
          <a:xfrm>
            <a:off x="5194798" y="3857687"/>
            <a:ext cx="748803" cy="1588"/>
          </a:xfrm>
          <a:prstGeom prst="straightConnector1">
            <a:avLst/>
          </a:prstGeom>
          <a:noFill/>
          <a:ln w="25400" cap="flat" cmpd="sng" algn="ctr">
            <a:solidFill>
              <a:srgbClr val="000000"/>
            </a:solidFill>
            <a:prstDash val="solid"/>
            <a:round/>
            <a:headEnd type="none" w="med" len="med"/>
            <a:tailEnd type="triangle" w="med" len="med"/>
          </a:ln>
        </p:spPr>
      </p:cxnSp>
      <p:cxnSp>
        <p:nvCxnSpPr>
          <p:cNvPr id="38" name="AutoShape 29"/>
          <p:cNvCxnSpPr>
            <a:cxnSpLocks noChangeShapeType="1"/>
          </p:cNvCxnSpPr>
          <p:nvPr/>
        </p:nvCxnSpPr>
        <p:spPr bwMode="auto">
          <a:xfrm>
            <a:off x="6959128" y="3753156"/>
            <a:ext cx="998311" cy="1000375"/>
          </a:xfrm>
          <a:prstGeom prst="bentConnector2">
            <a:avLst/>
          </a:prstGeom>
          <a:noFill/>
          <a:ln w="25400" cap="flat" cmpd="sng" algn="ctr">
            <a:solidFill>
              <a:schemeClr val="bg1"/>
            </a:solidFill>
            <a:prstDash val="solid"/>
            <a:miter lim="800000"/>
            <a:headEnd type="none" w="med" len="med"/>
            <a:tailEnd type="triangle" w="med" len="med"/>
          </a:ln>
        </p:spPr>
      </p:cxnSp>
      <p:sp>
        <p:nvSpPr>
          <p:cNvPr id="39" name="WordArt 31"/>
          <p:cNvSpPr>
            <a:spLocks noChangeArrowheads="1" noChangeShapeType="1" noTextEdit="1"/>
          </p:cNvSpPr>
          <p:nvPr/>
        </p:nvSpPr>
        <p:spPr bwMode="auto">
          <a:xfrm>
            <a:off x="2680531" y="1627095"/>
            <a:ext cx="3771402" cy="311907"/>
          </a:xfrm>
          <a:prstGeom prst="rect">
            <a:avLst/>
          </a:prstGeom>
          <a:noFill/>
          <a:ln>
            <a:noFill/>
          </a:ln>
        </p:spPr>
        <p:txBody>
          <a:bodyPr spcFirstLastPara="1" wrap="none" fromWordArt="1">
            <a:prstTxWarp prst="textArchUp">
              <a:avLst>
                <a:gd name="adj" fmla="val 10800004"/>
              </a:avLst>
            </a:prstTxWarp>
          </a:bodyPr>
          <a:lstStyle/>
          <a:p>
            <a:pPr algn="ctr"/>
            <a:r>
              <a:rPr lang="en-US" sz="2800" kern="10" dirty="0">
                <a:ln w="9525">
                  <a:noFill/>
                  <a:round/>
                  <a:headEnd/>
                  <a:tailEnd/>
                </a:ln>
                <a:solidFill>
                  <a:srgbClr val="000000"/>
                </a:solidFill>
                <a:latin typeface="Eras Demi ITC"/>
                <a:ea typeface="Arial"/>
                <a:cs typeface="Eras Demi ITC"/>
              </a:rPr>
              <a:t>Multiple Repair Cycles</a:t>
            </a:r>
          </a:p>
        </p:txBody>
      </p:sp>
      <p:sp>
        <p:nvSpPr>
          <p:cNvPr id="40" name="AutoShape 33"/>
          <p:cNvSpPr>
            <a:spLocks noChangeArrowheads="1"/>
          </p:cNvSpPr>
          <p:nvPr/>
        </p:nvSpPr>
        <p:spPr bwMode="auto">
          <a:xfrm flipH="1">
            <a:off x="1941039" y="2029677"/>
            <a:ext cx="4806690" cy="935720"/>
          </a:xfrm>
          <a:prstGeom prst="curvedDownArrow">
            <a:avLst>
              <a:gd name="adj1" fmla="val 108333"/>
              <a:gd name="adj2" fmla="val 216667"/>
              <a:gd name="adj3" fmla="val 33333"/>
            </a:avLst>
          </a:prstGeom>
          <a:solidFill>
            <a:schemeClr val="tx1">
              <a:lumMod val="95000"/>
            </a:schemeClr>
          </a:solidFill>
          <a:ln w="9525">
            <a:noFill/>
            <a:miter lim="800000"/>
            <a:headEnd/>
            <a:tailEnd/>
          </a:ln>
        </p:spPr>
        <p:txBody>
          <a:bodyPr wrap="none" anchor="ctr">
            <a:prstTxWarp prst="textNoShape">
              <a:avLst/>
            </a:prstTxWarp>
          </a:bodyPr>
          <a:lstStyle/>
          <a:p>
            <a:endParaRPr lang="en-US">
              <a:latin typeface="Calibri" charset="0"/>
            </a:endParaRPr>
          </a:p>
        </p:txBody>
      </p:sp>
      <p:cxnSp>
        <p:nvCxnSpPr>
          <p:cNvPr id="41" name="AutoShape 34"/>
          <p:cNvCxnSpPr>
            <a:cxnSpLocks noChangeShapeType="1"/>
          </p:cNvCxnSpPr>
          <p:nvPr/>
        </p:nvCxnSpPr>
        <p:spPr bwMode="auto">
          <a:xfrm rot="16200000" flipH="1">
            <a:off x="1428022" y="2626841"/>
            <a:ext cx="871066" cy="924363"/>
          </a:xfrm>
          <a:prstGeom prst="bentConnector2">
            <a:avLst/>
          </a:prstGeom>
          <a:noFill/>
          <a:ln w="25400" cap="flat" cmpd="sng" algn="ctr">
            <a:solidFill>
              <a:srgbClr val="000000"/>
            </a:solidFill>
            <a:prstDash val="solid"/>
            <a:miter lim="800000"/>
            <a:headEnd type="none" w="med" len="med"/>
            <a:tailEnd type="triangle" w="med" len="med"/>
          </a:ln>
        </p:spPr>
      </p:cxnSp>
      <p:pic>
        <p:nvPicPr>
          <p:cNvPr id="42" name="Picture 35" descr="motor icon"/>
          <p:cNvPicPr>
            <a:picLocks noChangeAspect="1" noChangeArrowheads="1"/>
          </p:cNvPicPr>
          <p:nvPr/>
        </p:nvPicPr>
        <p:blipFill>
          <a:blip r:embed="rId3"/>
          <a:srcRect/>
          <a:stretch>
            <a:fillRect/>
          </a:stretch>
        </p:blipFill>
        <p:spPr bwMode="auto">
          <a:xfrm>
            <a:off x="4390602" y="3722421"/>
            <a:ext cx="286553" cy="256673"/>
          </a:xfrm>
          <a:prstGeom prst="rect">
            <a:avLst/>
          </a:prstGeom>
          <a:noFill/>
          <a:ln w="9525">
            <a:noFill/>
            <a:miter lim="800000"/>
            <a:headEnd/>
            <a:tailEnd/>
          </a:ln>
        </p:spPr>
      </p:pic>
      <p:pic>
        <p:nvPicPr>
          <p:cNvPr id="43" name="Picture 37" descr="Equip_Spare"/>
          <p:cNvPicPr>
            <a:picLocks noChangeAspect="1" noChangeArrowheads="1"/>
          </p:cNvPicPr>
          <p:nvPr/>
        </p:nvPicPr>
        <p:blipFill>
          <a:blip r:embed="rId4"/>
          <a:srcRect/>
          <a:stretch>
            <a:fillRect/>
          </a:stretch>
        </p:blipFill>
        <p:spPr bwMode="auto">
          <a:xfrm>
            <a:off x="2680531" y="3667187"/>
            <a:ext cx="295797" cy="311907"/>
          </a:xfrm>
          <a:prstGeom prst="rect">
            <a:avLst/>
          </a:prstGeom>
          <a:noFill/>
          <a:ln w="9525">
            <a:noFill/>
            <a:miter lim="800000"/>
            <a:headEnd/>
            <a:tailEnd/>
          </a:ln>
        </p:spPr>
      </p:pic>
      <p:pic>
        <p:nvPicPr>
          <p:cNvPr id="44" name="Picture 38" descr="Equip_Repair"/>
          <p:cNvPicPr>
            <a:picLocks noChangeAspect="1" noChangeArrowheads="1"/>
          </p:cNvPicPr>
          <p:nvPr/>
        </p:nvPicPr>
        <p:blipFill>
          <a:blip r:embed="rId5"/>
          <a:srcRect/>
          <a:stretch>
            <a:fillRect/>
          </a:stretch>
        </p:blipFill>
        <p:spPr bwMode="auto">
          <a:xfrm>
            <a:off x="6214680" y="3728919"/>
            <a:ext cx="237253" cy="250175"/>
          </a:xfrm>
          <a:prstGeom prst="rect">
            <a:avLst/>
          </a:prstGeom>
          <a:noFill/>
          <a:ln w="9525">
            <a:noFill/>
            <a:miter lim="800000"/>
            <a:headEnd/>
            <a:tailEnd/>
          </a:ln>
        </p:spPr>
      </p:pic>
      <p:pic>
        <p:nvPicPr>
          <p:cNvPr id="45" name="Picture 39" descr="Equip_Scrap"/>
          <p:cNvPicPr>
            <a:picLocks noChangeAspect="1" noChangeArrowheads="1"/>
          </p:cNvPicPr>
          <p:nvPr/>
        </p:nvPicPr>
        <p:blipFill>
          <a:blip r:embed="rId6"/>
          <a:srcRect/>
          <a:stretch>
            <a:fillRect/>
          </a:stretch>
        </p:blipFill>
        <p:spPr bwMode="auto">
          <a:xfrm>
            <a:off x="7860716" y="5103258"/>
            <a:ext cx="295797" cy="311907"/>
          </a:xfrm>
          <a:prstGeom prst="rect">
            <a:avLst/>
          </a:prstGeom>
          <a:noFill/>
          <a:ln w="9525">
            <a:noFill/>
            <a:miter lim="800000"/>
            <a:headEnd/>
            <a:tailEnd/>
          </a:ln>
        </p:spPr>
      </p:pic>
      <p:pic>
        <p:nvPicPr>
          <p:cNvPr id="46" name="Picture 40" descr="Equip_Ordered"/>
          <p:cNvPicPr>
            <a:picLocks noChangeAspect="1" noChangeArrowheads="1"/>
          </p:cNvPicPr>
          <p:nvPr/>
        </p:nvPicPr>
        <p:blipFill>
          <a:blip r:embed="rId7"/>
          <a:srcRect/>
          <a:stretch>
            <a:fillRect/>
          </a:stretch>
        </p:blipFill>
        <p:spPr bwMode="auto">
          <a:xfrm>
            <a:off x="1127600" y="2029677"/>
            <a:ext cx="295797" cy="311907"/>
          </a:xfrm>
          <a:prstGeom prst="rect">
            <a:avLst/>
          </a:prstGeom>
          <a:noFill/>
          <a:ln w="9525">
            <a:noFill/>
            <a:miter lim="800000"/>
            <a:headEnd/>
            <a:tailEnd/>
          </a:ln>
        </p:spPr>
      </p:pic>
      <p:sp>
        <p:nvSpPr>
          <p:cNvPr id="47" name="Text Box 52"/>
          <p:cNvSpPr txBox="1">
            <a:spLocks noChangeArrowheads="1"/>
          </p:cNvSpPr>
          <p:nvPr/>
        </p:nvSpPr>
        <p:spPr bwMode="auto">
          <a:xfrm>
            <a:off x="1923839" y="4368976"/>
            <a:ext cx="1848726" cy="1661994"/>
          </a:xfrm>
          <a:prstGeom prst="rect">
            <a:avLst/>
          </a:prstGeom>
          <a:noFill/>
          <a:ln w="9525">
            <a:noFill/>
            <a:miter lim="800000"/>
            <a:headEnd/>
            <a:tailEnd/>
          </a:ln>
        </p:spPr>
        <p:txBody>
          <a:bodyPr wrap="square">
            <a:prstTxWarp prst="textNoShape">
              <a:avLst/>
            </a:prstTxWarp>
            <a:spAutoFit/>
          </a:bodyPr>
          <a:lstStyle/>
          <a:p>
            <a:pPr>
              <a:spcBef>
                <a:spcPct val="50000"/>
              </a:spcBef>
              <a:buFontTx/>
              <a:buChar char="•"/>
            </a:pPr>
            <a:r>
              <a:rPr lang="en-US" sz="1200" b="1" i="1" dirty="0">
                <a:solidFill>
                  <a:srgbClr val="000000"/>
                </a:solidFill>
              </a:rPr>
              <a:t> Incoming Inspection</a:t>
            </a:r>
          </a:p>
          <a:p>
            <a:pPr>
              <a:spcBef>
                <a:spcPct val="50000"/>
              </a:spcBef>
              <a:buFontTx/>
              <a:buChar char="•"/>
            </a:pPr>
            <a:r>
              <a:rPr lang="en-US" sz="1200" b="1" i="1" dirty="0">
                <a:solidFill>
                  <a:srgbClr val="000000"/>
                </a:solidFill>
              </a:rPr>
              <a:t>Periodic Test</a:t>
            </a:r>
          </a:p>
          <a:p>
            <a:pPr>
              <a:spcBef>
                <a:spcPct val="50000"/>
              </a:spcBef>
              <a:buFontTx/>
              <a:buChar char="•"/>
            </a:pPr>
            <a:r>
              <a:rPr lang="en-US" sz="1200" b="1" i="1" dirty="0">
                <a:solidFill>
                  <a:srgbClr val="000000"/>
                </a:solidFill>
              </a:rPr>
              <a:t>Periodic Maintenance</a:t>
            </a:r>
          </a:p>
          <a:p>
            <a:pPr>
              <a:spcBef>
                <a:spcPct val="50000"/>
              </a:spcBef>
              <a:buFontTx/>
              <a:buChar char="•"/>
            </a:pPr>
            <a:r>
              <a:rPr lang="en-US" sz="1200" b="1" i="1" dirty="0">
                <a:solidFill>
                  <a:srgbClr val="000000"/>
                </a:solidFill>
              </a:rPr>
              <a:t>Stores Management</a:t>
            </a:r>
          </a:p>
          <a:p>
            <a:pPr>
              <a:spcBef>
                <a:spcPct val="50000"/>
              </a:spcBef>
              <a:buFontTx/>
              <a:buChar char="•"/>
            </a:pPr>
            <a:r>
              <a:rPr lang="en-US" sz="1200" b="1" i="1" dirty="0">
                <a:solidFill>
                  <a:srgbClr val="000000"/>
                </a:solidFill>
              </a:rPr>
              <a:t>Search for Replacements</a:t>
            </a:r>
          </a:p>
          <a:p>
            <a:pPr>
              <a:spcBef>
                <a:spcPct val="50000"/>
              </a:spcBef>
              <a:buFontTx/>
              <a:buChar char="•"/>
            </a:pPr>
            <a:r>
              <a:rPr lang="en-US" sz="1200" b="1" i="1" dirty="0">
                <a:solidFill>
                  <a:srgbClr val="000000"/>
                </a:solidFill>
              </a:rPr>
              <a:t>Equipment Traveler</a:t>
            </a:r>
          </a:p>
        </p:txBody>
      </p:sp>
      <p:sp>
        <p:nvSpPr>
          <p:cNvPr id="49" name="Text Box 54"/>
          <p:cNvSpPr txBox="1">
            <a:spLocks noChangeArrowheads="1"/>
          </p:cNvSpPr>
          <p:nvPr/>
        </p:nvSpPr>
        <p:spPr bwMode="auto">
          <a:xfrm>
            <a:off x="5670647" y="4368978"/>
            <a:ext cx="2142823" cy="2215991"/>
          </a:xfrm>
          <a:prstGeom prst="rect">
            <a:avLst/>
          </a:prstGeom>
          <a:noFill/>
          <a:ln w="9525">
            <a:noFill/>
            <a:miter lim="800000"/>
            <a:headEnd/>
            <a:tailEnd/>
          </a:ln>
        </p:spPr>
        <p:txBody>
          <a:bodyPr wrap="square">
            <a:prstTxWarp prst="textNoShape">
              <a:avLst/>
            </a:prstTxWarp>
            <a:spAutoFit/>
          </a:bodyPr>
          <a:lstStyle/>
          <a:p>
            <a:pPr>
              <a:spcBef>
                <a:spcPct val="50000"/>
              </a:spcBef>
              <a:buFontTx/>
              <a:buChar char="•"/>
            </a:pPr>
            <a:r>
              <a:rPr lang="en-US" sz="1200" b="1" i="1" dirty="0">
                <a:solidFill>
                  <a:srgbClr val="000000"/>
                </a:solidFill>
              </a:rPr>
              <a:t>Teardown &amp; Inspection</a:t>
            </a:r>
          </a:p>
          <a:p>
            <a:pPr>
              <a:spcBef>
                <a:spcPct val="50000"/>
              </a:spcBef>
              <a:buFontTx/>
              <a:buChar char="•"/>
            </a:pPr>
            <a:r>
              <a:rPr lang="en-US" sz="1200" b="1" i="1" dirty="0">
                <a:solidFill>
                  <a:srgbClr val="000000"/>
                </a:solidFill>
              </a:rPr>
              <a:t>Quote</a:t>
            </a:r>
          </a:p>
          <a:p>
            <a:pPr>
              <a:spcBef>
                <a:spcPct val="50000"/>
              </a:spcBef>
              <a:buFontTx/>
              <a:buChar char="•"/>
            </a:pPr>
            <a:r>
              <a:rPr lang="en-US" sz="1200" b="1" i="1" dirty="0">
                <a:solidFill>
                  <a:srgbClr val="000000"/>
                </a:solidFill>
              </a:rPr>
              <a:t>Root Cause of Failure</a:t>
            </a:r>
          </a:p>
          <a:p>
            <a:pPr>
              <a:spcBef>
                <a:spcPct val="50000"/>
              </a:spcBef>
              <a:buFontTx/>
              <a:buChar char="•"/>
            </a:pPr>
            <a:r>
              <a:rPr lang="en-US" sz="1200" b="1" i="1" dirty="0">
                <a:solidFill>
                  <a:srgbClr val="000000"/>
                </a:solidFill>
              </a:rPr>
              <a:t>Repair Status</a:t>
            </a:r>
          </a:p>
          <a:p>
            <a:pPr>
              <a:spcBef>
                <a:spcPct val="50000"/>
              </a:spcBef>
              <a:buFontTx/>
              <a:buChar char="•"/>
            </a:pPr>
            <a:r>
              <a:rPr lang="en-US" sz="1200" b="1" i="1" dirty="0">
                <a:solidFill>
                  <a:srgbClr val="000000"/>
                </a:solidFill>
              </a:rPr>
              <a:t>Repair Details</a:t>
            </a:r>
          </a:p>
          <a:p>
            <a:pPr>
              <a:spcBef>
                <a:spcPct val="50000"/>
              </a:spcBef>
              <a:buFontTx/>
              <a:buChar char="•"/>
            </a:pPr>
            <a:r>
              <a:rPr lang="en-US" sz="1200" b="1" i="1" dirty="0">
                <a:solidFill>
                  <a:srgbClr val="000000"/>
                </a:solidFill>
              </a:rPr>
              <a:t>Warranty</a:t>
            </a:r>
          </a:p>
          <a:p>
            <a:pPr>
              <a:spcBef>
                <a:spcPct val="50000"/>
              </a:spcBef>
              <a:buFontTx/>
              <a:buChar char="•"/>
            </a:pPr>
            <a:r>
              <a:rPr lang="en-US" sz="1200" b="1" i="1" dirty="0">
                <a:solidFill>
                  <a:srgbClr val="000000"/>
                </a:solidFill>
              </a:rPr>
              <a:t>Cost of Repair</a:t>
            </a:r>
          </a:p>
          <a:p>
            <a:pPr>
              <a:spcBef>
                <a:spcPct val="50000"/>
              </a:spcBef>
              <a:buFontTx/>
              <a:buChar char="•"/>
            </a:pPr>
            <a:r>
              <a:rPr lang="en-US" sz="1200" b="1" i="1" dirty="0">
                <a:solidFill>
                  <a:srgbClr val="000000"/>
                </a:solidFill>
              </a:rPr>
              <a:t>Repair Documents</a:t>
            </a:r>
          </a:p>
        </p:txBody>
      </p:sp>
      <p:sp>
        <p:nvSpPr>
          <p:cNvPr id="50" name="Text Box 55"/>
          <p:cNvSpPr txBox="1">
            <a:spLocks noChangeArrowheads="1"/>
          </p:cNvSpPr>
          <p:nvPr/>
        </p:nvSpPr>
        <p:spPr bwMode="auto">
          <a:xfrm>
            <a:off x="523308" y="2706067"/>
            <a:ext cx="1478981" cy="1107997"/>
          </a:xfrm>
          <a:prstGeom prst="rect">
            <a:avLst/>
          </a:prstGeom>
          <a:noFill/>
          <a:ln w="9525">
            <a:noFill/>
            <a:miter lim="800000"/>
            <a:headEnd/>
            <a:tailEnd/>
          </a:ln>
        </p:spPr>
        <p:txBody>
          <a:bodyPr wrap="square">
            <a:prstTxWarp prst="textNoShape">
              <a:avLst/>
            </a:prstTxWarp>
            <a:spAutoFit/>
          </a:bodyPr>
          <a:lstStyle/>
          <a:p>
            <a:pPr>
              <a:spcBef>
                <a:spcPct val="50000"/>
              </a:spcBef>
              <a:buFontTx/>
              <a:buChar char="•"/>
            </a:pPr>
            <a:r>
              <a:rPr lang="en-US" sz="1200" b="1" i="1" dirty="0">
                <a:solidFill>
                  <a:srgbClr val="000000"/>
                </a:solidFill>
              </a:rPr>
              <a:t>Vendor</a:t>
            </a:r>
          </a:p>
          <a:p>
            <a:pPr>
              <a:spcBef>
                <a:spcPct val="50000"/>
              </a:spcBef>
              <a:buFontTx/>
              <a:buChar char="•"/>
            </a:pPr>
            <a:r>
              <a:rPr lang="en-US" sz="1200" b="1" i="1" dirty="0">
                <a:solidFill>
                  <a:srgbClr val="000000"/>
                </a:solidFill>
              </a:rPr>
              <a:t>Warranty</a:t>
            </a:r>
          </a:p>
          <a:p>
            <a:pPr>
              <a:spcBef>
                <a:spcPct val="50000"/>
              </a:spcBef>
              <a:buFontTx/>
              <a:buChar char="•"/>
            </a:pPr>
            <a:r>
              <a:rPr lang="en-US" sz="1200" b="1" i="1" dirty="0">
                <a:solidFill>
                  <a:srgbClr val="000000"/>
                </a:solidFill>
              </a:rPr>
              <a:t>Cost</a:t>
            </a:r>
          </a:p>
          <a:p>
            <a:pPr>
              <a:spcBef>
                <a:spcPct val="50000"/>
              </a:spcBef>
              <a:buFontTx/>
              <a:buChar char="•"/>
            </a:pPr>
            <a:r>
              <a:rPr lang="en-US" sz="1200" b="1" i="1" dirty="0">
                <a:solidFill>
                  <a:srgbClr val="000000"/>
                </a:solidFill>
              </a:rPr>
              <a:t>Design</a:t>
            </a:r>
          </a:p>
        </p:txBody>
      </p:sp>
      <p:sp>
        <p:nvSpPr>
          <p:cNvPr id="51" name="AutoShape 6"/>
          <p:cNvSpPr>
            <a:spLocks noChangeArrowheads="1"/>
          </p:cNvSpPr>
          <p:nvPr/>
        </p:nvSpPr>
        <p:spPr bwMode="auto">
          <a:xfrm>
            <a:off x="683905" y="4446954"/>
            <a:ext cx="1257134" cy="1169650"/>
          </a:xfrm>
          <a:prstGeom prst="roundRect">
            <a:avLst>
              <a:gd name="adj" fmla="val 16667"/>
            </a:avLst>
          </a:prstGeom>
          <a:ln>
            <a:headEnd/>
            <a:tailEnd/>
          </a:ln>
          <a:effectLst>
            <a:outerShdw blurRad="50800" dist="38100" dir="18900000" algn="tr" rotWithShape="0">
              <a:srgbClr val="000000">
                <a:alpha val="43000"/>
              </a:srgbClr>
            </a:outerShdw>
          </a:effectLst>
        </p:spPr>
        <p:style>
          <a:lnRef idx="0">
            <a:schemeClr val="accent3"/>
          </a:lnRef>
          <a:fillRef idx="3">
            <a:schemeClr val="accent3"/>
          </a:fillRef>
          <a:effectRef idx="3">
            <a:schemeClr val="accent3"/>
          </a:effectRef>
          <a:fontRef idx="minor">
            <a:schemeClr val="lt1"/>
          </a:fontRef>
        </p:style>
        <p:txBody>
          <a:bodyPr wrap="none" anchor="ctr">
            <a:prstTxWarp prst="textNoShape">
              <a:avLst/>
            </a:prstTxWarp>
          </a:bodyPr>
          <a:lstStyle/>
          <a:p>
            <a:endParaRPr lang="en-US">
              <a:latin typeface="Calibri" charset="0"/>
            </a:endParaRPr>
          </a:p>
        </p:txBody>
      </p:sp>
      <p:sp>
        <p:nvSpPr>
          <p:cNvPr id="52" name="Text Box 15"/>
          <p:cNvSpPr txBox="1">
            <a:spLocks noChangeArrowheads="1"/>
          </p:cNvSpPr>
          <p:nvPr/>
        </p:nvSpPr>
        <p:spPr bwMode="auto">
          <a:xfrm>
            <a:off x="683905" y="4706876"/>
            <a:ext cx="1257134" cy="584777"/>
          </a:xfrm>
          <a:prstGeom prst="rect">
            <a:avLst/>
          </a:prstGeom>
          <a:noFill/>
          <a:ln w="9525">
            <a:noFill/>
            <a:miter lim="800000"/>
            <a:headEnd/>
            <a:tailEnd/>
          </a:ln>
        </p:spPr>
        <p:txBody>
          <a:bodyPr wrap="square">
            <a:prstTxWarp prst="textNoShape">
              <a:avLst/>
            </a:prstTxWarp>
            <a:spAutoFit/>
          </a:bodyPr>
          <a:lstStyle/>
          <a:p>
            <a:pPr algn="ctr">
              <a:spcBef>
                <a:spcPct val="50000"/>
              </a:spcBef>
            </a:pPr>
            <a:r>
              <a:rPr lang="en-US" sz="1600" b="1" dirty="0">
                <a:solidFill>
                  <a:srgbClr val="000000"/>
                </a:solidFill>
              </a:rPr>
              <a:t>Equipment Inventory</a:t>
            </a:r>
          </a:p>
        </p:txBody>
      </p:sp>
      <p:sp>
        <p:nvSpPr>
          <p:cNvPr id="53" name="Text Box 52"/>
          <p:cNvSpPr txBox="1">
            <a:spLocks noChangeArrowheads="1"/>
          </p:cNvSpPr>
          <p:nvPr/>
        </p:nvSpPr>
        <p:spPr bwMode="auto">
          <a:xfrm>
            <a:off x="523308" y="5616604"/>
            <a:ext cx="1343781" cy="923330"/>
          </a:xfrm>
          <a:prstGeom prst="rect">
            <a:avLst/>
          </a:prstGeom>
          <a:noFill/>
          <a:ln w="9525">
            <a:noFill/>
            <a:miter lim="800000"/>
            <a:headEnd/>
            <a:tailEnd/>
          </a:ln>
        </p:spPr>
        <p:txBody>
          <a:bodyPr wrap="square">
            <a:prstTxWarp prst="textNoShape">
              <a:avLst/>
            </a:prstTxWarp>
            <a:spAutoFit/>
          </a:bodyPr>
          <a:lstStyle/>
          <a:p>
            <a:pPr>
              <a:spcBef>
                <a:spcPct val="50000"/>
              </a:spcBef>
              <a:buFontTx/>
              <a:buChar char="•"/>
            </a:pPr>
            <a:r>
              <a:rPr lang="en-US" sz="1200" b="1" i="1" dirty="0">
                <a:solidFill>
                  <a:srgbClr val="000000"/>
                </a:solidFill>
              </a:rPr>
              <a:t> Identification Design</a:t>
            </a:r>
          </a:p>
          <a:p>
            <a:pPr>
              <a:spcBef>
                <a:spcPct val="50000"/>
              </a:spcBef>
              <a:buFontTx/>
              <a:buChar char="•"/>
            </a:pPr>
            <a:r>
              <a:rPr lang="en-US" sz="1200" b="1" i="1" dirty="0">
                <a:solidFill>
                  <a:srgbClr val="000000"/>
                </a:solidFill>
              </a:rPr>
              <a:t>Search Design  Documents</a:t>
            </a:r>
          </a:p>
        </p:txBody>
      </p:sp>
      <p:sp>
        <p:nvSpPr>
          <p:cNvPr id="54" name="AutoShape 6"/>
          <p:cNvSpPr>
            <a:spLocks noChangeArrowheads="1"/>
          </p:cNvSpPr>
          <p:nvPr/>
        </p:nvSpPr>
        <p:spPr bwMode="auto">
          <a:xfrm>
            <a:off x="7282574" y="1405864"/>
            <a:ext cx="1257134" cy="1169650"/>
          </a:xfrm>
          <a:prstGeom prst="roundRect">
            <a:avLst>
              <a:gd name="adj" fmla="val 16667"/>
            </a:avLst>
          </a:prstGeom>
          <a:ln>
            <a:headEnd/>
            <a:tailEnd/>
          </a:ln>
          <a:effectLst>
            <a:outerShdw blurRad="50800" dist="38100" dir="8100000" algn="bl" rotWithShape="0">
              <a:srgbClr val="000000">
                <a:alpha val="43000"/>
              </a:srgbClr>
            </a:outerShdw>
          </a:effectLst>
        </p:spPr>
        <p:style>
          <a:lnRef idx="0">
            <a:schemeClr val="accent3"/>
          </a:lnRef>
          <a:fillRef idx="3">
            <a:schemeClr val="accent3"/>
          </a:fillRef>
          <a:effectRef idx="3">
            <a:schemeClr val="accent3"/>
          </a:effectRef>
          <a:fontRef idx="minor">
            <a:schemeClr val="lt1"/>
          </a:fontRef>
        </p:style>
        <p:txBody>
          <a:bodyPr wrap="none" anchor="ctr">
            <a:prstTxWarp prst="textNoShape">
              <a:avLst/>
            </a:prstTxWarp>
          </a:bodyPr>
          <a:lstStyle/>
          <a:p>
            <a:endParaRPr lang="en-US">
              <a:latin typeface="Calibri" charset="0"/>
            </a:endParaRPr>
          </a:p>
        </p:txBody>
      </p:sp>
      <p:sp>
        <p:nvSpPr>
          <p:cNvPr id="55" name="Text Box 15"/>
          <p:cNvSpPr txBox="1">
            <a:spLocks noChangeArrowheads="1"/>
          </p:cNvSpPr>
          <p:nvPr/>
        </p:nvSpPr>
        <p:spPr bwMode="auto">
          <a:xfrm>
            <a:off x="7282574" y="1665787"/>
            <a:ext cx="1257134" cy="584777"/>
          </a:xfrm>
          <a:prstGeom prst="rect">
            <a:avLst/>
          </a:prstGeom>
          <a:noFill/>
          <a:ln w="9525">
            <a:noFill/>
            <a:miter lim="800000"/>
            <a:headEnd/>
            <a:tailEnd/>
          </a:ln>
        </p:spPr>
        <p:txBody>
          <a:bodyPr wrap="square">
            <a:prstTxWarp prst="textNoShape">
              <a:avLst/>
            </a:prstTxWarp>
            <a:spAutoFit/>
          </a:bodyPr>
          <a:lstStyle/>
          <a:p>
            <a:pPr algn="ctr">
              <a:spcBef>
                <a:spcPct val="50000"/>
              </a:spcBef>
            </a:pPr>
            <a:r>
              <a:rPr lang="en-US" sz="1600" b="1" dirty="0">
                <a:solidFill>
                  <a:srgbClr val="000000"/>
                </a:solidFill>
              </a:rPr>
              <a:t>Reliability</a:t>
            </a:r>
            <a:r>
              <a:rPr lang="en-US" sz="1600" b="1" dirty="0"/>
              <a:t> </a:t>
            </a:r>
            <a:r>
              <a:rPr lang="en-US" sz="1600" b="1" dirty="0">
                <a:solidFill>
                  <a:srgbClr val="000000"/>
                </a:solidFill>
              </a:rPr>
              <a:t>Analysis</a:t>
            </a:r>
          </a:p>
        </p:txBody>
      </p:sp>
      <p:sp>
        <p:nvSpPr>
          <p:cNvPr id="56" name="Text Box 52"/>
          <p:cNvSpPr txBox="1">
            <a:spLocks noChangeArrowheads="1"/>
          </p:cNvSpPr>
          <p:nvPr/>
        </p:nvSpPr>
        <p:spPr bwMode="auto">
          <a:xfrm>
            <a:off x="8019814" y="2626314"/>
            <a:ext cx="1183184" cy="1107997"/>
          </a:xfrm>
          <a:prstGeom prst="rect">
            <a:avLst/>
          </a:prstGeom>
          <a:noFill/>
          <a:ln w="9525">
            <a:noFill/>
            <a:miter lim="800000"/>
            <a:headEnd/>
            <a:tailEnd/>
          </a:ln>
        </p:spPr>
        <p:txBody>
          <a:bodyPr wrap="square">
            <a:prstTxWarp prst="textNoShape">
              <a:avLst/>
            </a:prstTxWarp>
            <a:spAutoFit/>
          </a:bodyPr>
          <a:lstStyle/>
          <a:p>
            <a:pPr>
              <a:spcBef>
                <a:spcPct val="50000"/>
              </a:spcBef>
              <a:buFontTx/>
              <a:buChar char="•"/>
            </a:pPr>
            <a:r>
              <a:rPr lang="en-US" sz="1200" b="1" i="1" dirty="0">
                <a:solidFill>
                  <a:srgbClr val="000000"/>
                </a:solidFill>
              </a:rPr>
              <a:t>Condition</a:t>
            </a:r>
          </a:p>
          <a:p>
            <a:pPr>
              <a:spcBef>
                <a:spcPct val="50000"/>
              </a:spcBef>
              <a:buFontTx/>
              <a:buChar char="•"/>
            </a:pPr>
            <a:r>
              <a:rPr lang="en-US" sz="1200" b="1" i="1" dirty="0">
                <a:solidFill>
                  <a:srgbClr val="000000"/>
                </a:solidFill>
              </a:rPr>
              <a:t>Failure</a:t>
            </a:r>
          </a:p>
          <a:p>
            <a:pPr>
              <a:spcBef>
                <a:spcPct val="50000"/>
              </a:spcBef>
              <a:buFontTx/>
              <a:buChar char="•"/>
            </a:pPr>
            <a:r>
              <a:rPr lang="en-US" sz="1200" b="1" i="1" dirty="0">
                <a:solidFill>
                  <a:srgbClr val="000000"/>
                </a:solidFill>
              </a:rPr>
              <a:t>Repair</a:t>
            </a:r>
          </a:p>
          <a:p>
            <a:pPr>
              <a:spcBef>
                <a:spcPct val="50000"/>
              </a:spcBef>
              <a:buFontTx/>
              <a:buChar char="•"/>
            </a:pPr>
            <a:r>
              <a:rPr lang="en-US" sz="1200" b="1" i="1" dirty="0">
                <a:solidFill>
                  <a:srgbClr val="000000"/>
                </a:solidFill>
              </a:rPr>
              <a:t>Cost</a:t>
            </a:r>
          </a:p>
        </p:txBody>
      </p:sp>
      <p:cxnSp>
        <p:nvCxnSpPr>
          <p:cNvPr id="57" name="AutoShape 34"/>
          <p:cNvCxnSpPr>
            <a:cxnSpLocks noChangeShapeType="1"/>
          </p:cNvCxnSpPr>
          <p:nvPr/>
        </p:nvCxnSpPr>
        <p:spPr bwMode="auto">
          <a:xfrm rot="5400000" flipH="1" flipV="1">
            <a:off x="1590637" y="3711854"/>
            <a:ext cx="545837" cy="924363"/>
          </a:xfrm>
          <a:prstGeom prst="bentConnector2">
            <a:avLst/>
          </a:prstGeom>
          <a:noFill/>
          <a:ln w="25400" cap="flat" cmpd="sng" algn="ctr">
            <a:solidFill>
              <a:srgbClr val="000000"/>
            </a:solidFill>
            <a:prstDash val="solid"/>
            <a:miter lim="800000"/>
            <a:headEnd type="none" w="med" len="med"/>
            <a:tailEnd type="triangle" w="med" len="med"/>
          </a:ln>
        </p:spPr>
      </p:cxnSp>
      <p:cxnSp>
        <p:nvCxnSpPr>
          <p:cNvPr id="58" name="AutoShape 34"/>
          <p:cNvCxnSpPr>
            <a:cxnSpLocks noChangeShapeType="1"/>
          </p:cNvCxnSpPr>
          <p:nvPr/>
        </p:nvCxnSpPr>
        <p:spPr bwMode="auto">
          <a:xfrm rot="5400000" flipH="1" flipV="1">
            <a:off x="6817757" y="2482952"/>
            <a:ext cx="1244074" cy="961338"/>
          </a:xfrm>
          <a:prstGeom prst="bentConnector3">
            <a:avLst>
              <a:gd name="adj1" fmla="val -2063"/>
            </a:avLst>
          </a:prstGeom>
          <a:noFill/>
          <a:ln w="25400" cap="flat" cmpd="sng" algn="ctr">
            <a:solidFill>
              <a:srgbClr val="000000"/>
            </a:solidFill>
            <a:prstDash val="solid"/>
            <a:miter lim="800000"/>
            <a:headEnd type="none" w="med" len="med"/>
            <a:tailEnd type="triangle" w="med" len="med"/>
          </a:ln>
        </p:spPr>
      </p:cxnSp>
    </p:spTree>
    <p:extLst>
      <p:ext uri="{BB962C8B-B14F-4D97-AF65-F5344CB8AC3E}">
        <p14:creationId xmlns:p14="http://schemas.microsoft.com/office/powerpoint/2010/main" val="396565048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5900" y="198438"/>
            <a:ext cx="8750300" cy="6443662"/>
          </a:xfrm>
          <a:prstGeom prst="rect">
            <a:avLst/>
          </a:prstGeom>
          <a:gradFill flip="none" rotWithShape="1">
            <a:gsLst>
              <a:gs pos="0">
                <a:schemeClr val="accent1">
                  <a:tint val="100000"/>
                  <a:shade val="100000"/>
                  <a:satMod val="130000"/>
                  <a:alpha val="94000"/>
                </a:schemeClr>
              </a:gs>
              <a:gs pos="100000">
                <a:schemeClr val="accent1">
                  <a:tint val="50000"/>
                  <a:shade val="100000"/>
                  <a:satMod val="350000"/>
                  <a:alpha val="94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215900" y="198438"/>
            <a:ext cx="8750300" cy="1706562"/>
          </a:xfrm>
          <a:ln/>
          <a:effectLst>
            <a:outerShdw blurRad="50800" dist="38100" dir="5400000" rotWithShape="0">
              <a:srgbClr val="000000">
                <a:alpha val="43000"/>
              </a:srgbClr>
            </a:outerShdw>
          </a:effectLst>
        </p:spPr>
        <p:style>
          <a:lnRef idx="1">
            <a:schemeClr val="accent1"/>
          </a:lnRef>
          <a:fillRef idx="2">
            <a:schemeClr val="accent1"/>
          </a:fillRef>
          <a:effectRef idx="1">
            <a:schemeClr val="accent1"/>
          </a:effectRef>
          <a:fontRef idx="minor">
            <a:schemeClr val="dk1"/>
          </a:fontRef>
        </p:style>
        <p:txBody>
          <a:bodyPr>
            <a:normAutofit/>
          </a:bodyPr>
          <a:lstStyle/>
          <a:p>
            <a:r>
              <a:rPr lang="en-US" dirty="0">
                <a:latin typeface="Eras Demi ITC"/>
                <a:cs typeface="Eras Demi ITC"/>
              </a:rPr>
              <a:t>Rounds Logging Applications</a:t>
            </a:r>
            <a:endParaRPr lang="en-US" dirty="0">
              <a:effectLst>
                <a:outerShdw blurRad="50800" dist="38100" dir="2700000" algn="br">
                  <a:srgbClr val="000000">
                    <a:alpha val="43000"/>
                  </a:srgbClr>
                </a:outerShdw>
              </a:effectLst>
              <a:latin typeface="Eras Demi ITC"/>
              <a:cs typeface="Eras Demi ITC"/>
            </a:endParaRPr>
          </a:p>
        </p:txBody>
      </p:sp>
      <p:sp>
        <p:nvSpPr>
          <p:cNvPr id="3" name="Content Placeholder 2"/>
          <p:cNvSpPr>
            <a:spLocks noGrp="1"/>
          </p:cNvSpPr>
          <p:nvPr>
            <p:ph idx="1"/>
          </p:nvPr>
        </p:nvSpPr>
        <p:spPr>
          <a:xfrm>
            <a:off x="457200" y="2222500"/>
            <a:ext cx="8229600" cy="4140200"/>
          </a:xfrm>
        </p:spPr>
        <p:txBody>
          <a:bodyPr>
            <a:normAutofit/>
          </a:bodyPr>
          <a:lstStyle/>
          <a:p>
            <a:r>
              <a:rPr lang="en-US" dirty="0">
                <a:solidFill>
                  <a:srgbClr val="000000"/>
                </a:solidFill>
              </a:rPr>
              <a:t>Operator Rounds</a:t>
            </a:r>
          </a:p>
          <a:p>
            <a:r>
              <a:rPr lang="en-US" dirty="0">
                <a:solidFill>
                  <a:srgbClr val="000000"/>
                </a:solidFill>
              </a:rPr>
              <a:t>Lube routes</a:t>
            </a:r>
          </a:p>
          <a:p>
            <a:r>
              <a:rPr lang="en-US" dirty="0">
                <a:solidFill>
                  <a:srgbClr val="000000"/>
                </a:solidFill>
              </a:rPr>
              <a:t>Basic Care rounds</a:t>
            </a:r>
          </a:p>
          <a:p>
            <a:r>
              <a:rPr lang="en-US" dirty="0">
                <a:solidFill>
                  <a:srgbClr val="000000"/>
                </a:solidFill>
              </a:rPr>
              <a:t>PM inspections</a:t>
            </a:r>
          </a:p>
          <a:p>
            <a:r>
              <a:rPr lang="en-US" dirty="0">
                <a:solidFill>
                  <a:srgbClr val="000000"/>
                </a:solidFill>
              </a:rPr>
              <a:t>Crane Inspections</a:t>
            </a:r>
          </a:p>
          <a:p>
            <a:r>
              <a:rPr lang="en-US" dirty="0">
                <a:solidFill>
                  <a:srgbClr val="000000"/>
                </a:solidFill>
              </a:rPr>
              <a:t>Pump Seal inspections</a:t>
            </a:r>
          </a:p>
          <a:p>
            <a:r>
              <a:rPr lang="en-US" dirty="0">
                <a:solidFill>
                  <a:srgbClr val="000000"/>
                </a:solidFill>
              </a:rPr>
              <a:t>PDM routing for IR, Steam traps, NDE testing</a:t>
            </a:r>
          </a:p>
        </p:txBody>
      </p:sp>
    </p:spTree>
    <p:extLst>
      <p:ext uri="{BB962C8B-B14F-4D97-AF65-F5344CB8AC3E}">
        <p14:creationId xmlns:p14="http://schemas.microsoft.com/office/powerpoint/2010/main" val="339306779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5900" y="198438"/>
            <a:ext cx="8750300" cy="6443662"/>
          </a:xfrm>
          <a:prstGeom prst="rect">
            <a:avLst/>
          </a:prstGeom>
          <a:gradFill flip="none" rotWithShape="1">
            <a:gsLst>
              <a:gs pos="0">
                <a:schemeClr val="accent1">
                  <a:tint val="100000"/>
                  <a:shade val="100000"/>
                  <a:satMod val="130000"/>
                  <a:alpha val="94000"/>
                </a:schemeClr>
              </a:gs>
              <a:gs pos="100000">
                <a:schemeClr val="accent1">
                  <a:tint val="50000"/>
                  <a:shade val="100000"/>
                  <a:satMod val="350000"/>
                  <a:alpha val="94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215900" y="198438"/>
            <a:ext cx="8750300" cy="1219304"/>
          </a:xfrm>
          <a:ln/>
          <a:effectLst>
            <a:outerShdw blurRad="50800" dist="38100" dir="5400000" rotWithShape="0">
              <a:srgbClr val="000000">
                <a:alpha val="43000"/>
              </a:srgbClr>
            </a:outerShdw>
          </a:effectLst>
        </p:spPr>
        <p:style>
          <a:lnRef idx="1">
            <a:schemeClr val="accent1"/>
          </a:lnRef>
          <a:fillRef idx="2">
            <a:schemeClr val="accent1"/>
          </a:fillRef>
          <a:effectRef idx="1">
            <a:schemeClr val="accent1"/>
          </a:effectRef>
          <a:fontRef idx="minor">
            <a:schemeClr val="dk1"/>
          </a:fontRef>
        </p:style>
        <p:txBody>
          <a:bodyPr>
            <a:normAutofit fontScale="90000"/>
          </a:bodyPr>
          <a:lstStyle/>
          <a:p>
            <a:r>
              <a:rPr lang="en-US" dirty="0">
                <a:effectLst>
                  <a:outerShdw blurRad="50800" dist="38100" dir="2700000" algn="br">
                    <a:srgbClr val="000000">
                      <a:alpha val="43000"/>
                    </a:srgbClr>
                  </a:outerShdw>
                </a:effectLst>
                <a:latin typeface="Eras Demi ITC"/>
                <a:cs typeface="Eras Demi ITC"/>
              </a:rPr>
              <a:t>Rounds Logging of</a:t>
            </a:r>
            <a:br>
              <a:rPr lang="en-US" dirty="0">
                <a:effectLst>
                  <a:outerShdw blurRad="50800" dist="38100" dir="2700000" algn="br">
                    <a:srgbClr val="000000">
                      <a:alpha val="43000"/>
                    </a:srgbClr>
                  </a:outerShdw>
                </a:effectLst>
                <a:latin typeface="Eras Demi ITC"/>
                <a:cs typeface="Eras Demi ITC"/>
              </a:rPr>
            </a:br>
            <a:r>
              <a:rPr lang="en-US" dirty="0">
                <a:effectLst>
                  <a:outerShdw blurRad="50800" dist="38100" dir="2700000" algn="br">
                    <a:srgbClr val="000000">
                      <a:alpha val="43000"/>
                    </a:srgbClr>
                  </a:outerShdw>
                </a:effectLst>
                <a:latin typeface="Eras Demi ITC"/>
                <a:cs typeface="Eras Demi ITC"/>
              </a:rPr>
              <a:t>Parameters &amp; Observations</a:t>
            </a:r>
          </a:p>
        </p:txBody>
      </p:sp>
      <p:sp>
        <p:nvSpPr>
          <p:cNvPr id="6" name="TextBox 5">
            <a:extLst>
              <a:ext uri="{FF2B5EF4-FFF2-40B4-BE49-F238E27FC236}">
                <a16:creationId xmlns:a16="http://schemas.microsoft.com/office/drawing/2014/main" id="{A4EA1007-0D73-463A-F57F-2CE1FAEE13C6}"/>
              </a:ext>
            </a:extLst>
          </p:cNvPr>
          <p:cNvSpPr txBox="1"/>
          <p:nvPr/>
        </p:nvSpPr>
        <p:spPr>
          <a:xfrm>
            <a:off x="543463" y="2242868"/>
            <a:ext cx="2924356" cy="3108543"/>
          </a:xfrm>
          <a:prstGeom prst="rect">
            <a:avLst/>
          </a:prstGeom>
          <a:noFill/>
        </p:spPr>
        <p:txBody>
          <a:bodyPr wrap="square" rtlCol="0">
            <a:spAutoFit/>
          </a:bodyPr>
          <a:lstStyle/>
          <a:p>
            <a:pPr marL="285750" indent="-285750">
              <a:buFont typeface="Arial" panose="020B0604020202020204" pitchFamily="34" charset="0"/>
              <a:buChar char="•"/>
            </a:pPr>
            <a:r>
              <a:rPr lang="en-US" sz="2800" dirty="0">
                <a:solidFill>
                  <a:schemeClr val="bg1"/>
                </a:solidFill>
              </a:rPr>
              <a:t>Measurements</a:t>
            </a:r>
          </a:p>
          <a:p>
            <a:pPr marL="285750" indent="-285750">
              <a:buFont typeface="Arial" panose="020B0604020202020204" pitchFamily="34" charset="0"/>
              <a:buChar char="•"/>
            </a:pPr>
            <a:endParaRPr lang="en-US" sz="2800" dirty="0">
              <a:solidFill>
                <a:schemeClr val="bg1"/>
              </a:solidFill>
            </a:endParaRPr>
          </a:p>
          <a:p>
            <a:pPr marL="285750" indent="-285750">
              <a:buFont typeface="Arial" panose="020B0604020202020204" pitchFamily="34" charset="0"/>
              <a:buChar char="•"/>
            </a:pPr>
            <a:r>
              <a:rPr lang="en-US" sz="2800" dirty="0">
                <a:solidFill>
                  <a:schemeClr val="bg1"/>
                </a:solidFill>
              </a:rPr>
              <a:t>Gauge Readings</a:t>
            </a:r>
          </a:p>
          <a:p>
            <a:pPr marL="285750" indent="-285750">
              <a:buFont typeface="Arial" panose="020B0604020202020204" pitchFamily="34" charset="0"/>
              <a:buChar char="•"/>
            </a:pPr>
            <a:endParaRPr lang="en-US" sz="2800" dirty="0">
              <a:solidFill>
                <a:schemeClr val="bg1"/>
              </a:solidFill>
            </a:endParaRPr>
          </a:p>
          <a:p>
            <a:pPr marL="285750" indent="-285750">
              <a:buFont typeface="Arial" panose="020B0604020202020204" pitchFamily="34" charset="0"/>
              <a:buChar char="•"/>
            </a:pPr>
            <a:r>
              <a:rPr lang="en-US" sz="2800" dirty="0">
                <a:solidFill>
                  <a:schemeClr val="bg1"/>
                </a:solidFill>
              </a:rPr>
              <a:t>Observations</a:t>
            </a:r>
          </a:p>
          <a:p>
            <a:pPr marL="285750" indent="-285750">
              <a:buFont typeface="Arial" panose="020B0604020202020204" pitchFamily="34" charset="0"/>
              <a:buChar char="•"/>
            </a:pPr>
            <a:endParaRPr lang="en-US" sz="2800" dirty="0">
              <a:solidFill>
                <a:schemeClr val="bg1"/>
              </a:solidFill>
            </a:endParaRPr>
          </a:p>
          <a:p>
            <a:pPr marL="285750" indent="-285750">
              <a:buFont typeface="Arial" panose="020B0604020202020204" pitchFamily="34" charset="0"/>
              <a:buChar char="•"/>
            </a:pPr>
            <a:r>
              <a:rPr lang="en-US" sz="2800" dirty="0">
                <a:solidFill>
                  <a:schemeClr val="bg1"/>
                </a:solidFill>
              </a:rPr>
              <a:t>Barcode Point ID</a:t>
            </a:r>
          </a:p>
        </p:txBody>
      </p:sp>
      <p:pic>
        <p:nvPicPr>
          <p:cNvPr id="12" name="Picture 11" descr="Hands holding a tablet with a screen&#10;&#10;Description automatically generated">
            <a:extLst>
              <a:ext uri="{FF2B5EF4-FFF2-40B4-BE49-F238E27FC236}">
                <a16:creationId xmlns:a16="http://schemas.microsoft.com/office/drawing/2014/main" id="{9A252A35-3675-A9E3-72FD-8DCFC5DEC1BA}"/>
              </a:ext>
            </a:extLst>
          </p:cNvPr>
          <p:cNvPicPr>
            <a:picLocks noChangeAspect="1"/>
          </p:cNvPicPr>
          <p:nvPr/>
        </p:nvPicPr>
        <p:blipFill>
          <a:blip r:embed="rId3"/>
          <a:srcRect l="9147" r="8069"/>
          <a:stretch/>
        </p:blipFill>
        <p:spPr>
          <a:xfrm>
            <a:off x="3562709" y="2139351"/>
            <a:ext cx="5161698" cy="3507268"/>
          </a:xfrm>
          <a:prstGeom prst="rect">
            <a:avLst/>
          </a:prstGeom>
        </p:spPr>
      </p:pic>
    </p:spTree>
    <p:extLst>
      <p:ext uri="{BB962C8B-B14F-4D97-AF65-F5344CB8AC3E}">
        <p14:creationId xmlns:p14="http://schemas.microsoft.com/office/powerpoint/2010/main" val="23507642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5900" y="198438"/>
            <a:ext cx="8750300" cy="6443662"/>
          </a:xfrm>
          <a:prstGeom prst="rect">
            <a:avLst/>
          </a:prstGeom>
          <a:gradFill flip="none" rotWithShape="1">
            <a:gsLst>
              <a:gs pos="0">
                <a:schemeClr val="accent1">
                  <a:tint val="100000"/>
                  <a:shade val="100000"/>
                  <a:satMod val="130000"/>
                  <a:alpha val="94000"/>
                </a:schemeClr>
              </a:gs>
              <a:gs pos="100000">
                <a:schemeClr val="accent1">
                  <a:tint val="50000"/>
                  <a:shade val="100000"/>
                  <a:satMod val="350000"/>
                  <a:alpha val="94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215900" y="198438"/>
            <a:ext cx="8750300" cy="1706562"/>
          </a:xfrm>
          <a:ln/>
          <a:effectLst>
            <a:outerShdw blurRad="50800" dist="38100" dir="5400000" rotWithShape="0">
              <a:srgbClr val="000000">
                <a:alpha val="43000"/>
              </a:srgbClr>
            </a:outerShdw>
          </a:effectLst>
        </p:spPr>
        <p:style>
          <a:lnRef idx="1">
            <a:schemeClr val="accent1"/>
          </a:lnRef>
          <a:fillRef idx="2">
            <a:schemeClr val="accent1"/>
          </a:fillRef>
          <a:effectRef idx="1">
            <a:schemeClr val="accent1"/>
          </a:effectRef>
          <a:fontRef idx="minor">
            <a:schemeClr val="dk1"/>
          </a:fontRef>
        </p:style>
        <p:txBody>
          <a:bodyPr>
            <a:normAutofit/>
          </a:bodyPr>
          <a:lstStyle/>
          <a:p>
            <a:r>
              <a:rPr lang="en-US" dirty="0">
                <a:latin typeface="Eras Demi ITC"/>
                <a:cs typeface="Eras Demi ITC"/>
              </a:rPr>
              <a:t>Spreadsheet Shortcomings</a:t>
            </a:r>
            <a:endParaRPr lang="en-US" dirty="0">
              <a:effectLst>
                <a:outerShdw blurRad="50800" dist="38100" dir="2700000" algn="br">
                  <a:srgbClr val="000000">
                    <a:alpha val="43000"/>
                  </a:srgbClr>
                </a:outerShdw>
              </a:effectLst>
              <a:latin typeface="Eras Demi ITC"/>
              <a:cs typeface="Eras Demi ITC"/>
            </a:endParaRPr>
          </a:p>
        </p:txBody>
      </p:sp>
      <p:sp>
        <p:nvSpPr>
          <p:cNvPr id="3" name="Content Placeholder 2"/>
          <p:cNvSpPr>
            <a:spLocks noGrp="1"/>
          </p:cNvSpPr>
          <p:nvPr>
            <p:ph idx="1"/>
          </p:nvPr>
        </p:nvSpPr>
        <p:spPr>
          <a:xfrm>
            <a:off x="342900" y="2070100"/>
            <a:ext cx="8509000" cy="4457700"/>
          </a:xfrm>
        </p:spPr>
        <p:txBody>
          <a:bodyPr>
            <a:normAutofit fontScale="77500" lnSpcReduction="20000"/>
          </a:bodyPr>
          <a:lstStyle/>
          <a:p>
            <a:pPr marL="0" indent="0">
              <a:lnSpc>
                <a:spcPct val="120000"/>
              </a:lnSpc>
              <a:spcBef>
                <a:spcPts val="0"/>
              </a:spcBef>
              <a:buNone/>
            </a:pPr>
            <a:r>
              <a:rPr lang="en-US" sz="2968" b="1" dirty="0">
                <a:solidFill>
                  <a:srgbClr val="000000"/>
                </a:solidFill>
                <a:latin typeface="+mj-lt"/>
                <a:cs typeface="Eras Demi ITC"/>
              </a:rPr>
              <a:t>Spreadsheets improved the process, but have several shortcomings </a:t>
            </a:r>
          </a:p>
          <a:p>
            <a:pPr marL="0" indent="0">
              <a:lnSpc>
                <a:spcPct val="120000"/>
              </a:lnSpc>
              <a:spcBef>
                <a:spcPts val="0"/>
              </a:spcBef>
              <a:buNone/>
            </a:pPr>
            <a:endParaRPr lang="en-US" sz="2968" b="1" dirty="0">
              <a:solidFill>
                <a:srgbClr val="000000"/>
              </a:solidFill>
              <a:latin typeface="+mj-lt"/>
              <a:cs typeface="Eras Demi ITC"/>
            </a:endParaRPr>
          </a:p>
          <a:p>
            <a:pPr>
              <a:buFontTx/>
              <a:buChar char="•"/>
            </a:pPr>
            <a:r>
              <a:rPr lang="en-US" sz="2824" dirty="0">
                <a:solidFill>
                  <a:srgbClr val="000000"/>
                </a:solidFill>
                <a:latin typeface="+mj-lt"/>
                <a:cs typeface="Arial" charset="0"/>
              </a:rPr>
              <a:t>No automatic alarming to highlight problems</a:t>
            </a:r>
          </a:p>
          <a:p>
            <a:pPr>
              <a:buFontTx/>
              <a:buChar char="•"/>
            </a:pPr>
            <a:endParaRPr lang="en-US" sz="2824" dirty="0">
              <a:solidFill>
                <a:srgbClr val="000000"/>
              </a:solidFill>
              <a:latin typeface="+mj-lt"/>
              <a:cs typeface="Arial" charset="0"/>
            </a:endParaRPr>
          </a:p>
          <a:p>
            <a:pPr>
              <a:buFontTx/>
              <a:buChar char="•"/>
            </a:pPr>
            <a:r>
              <a:rPr lang="en-US" sz="2824" dirty="0">
                <a:solidFill>
                  <a:srgbClr val="000000"/>
                </a:solidFill>
                <a:latin typeface="+mj-lt"/>
                <a:cs typeface="Arial" charset="0"/>
              </a:rPr>
              <a:t>Difficult to know which items in an inspection were missed</a:t>
            </a:r>
          </a:p>
          <a:p>
            <a:pPr>
              <a:buFontTx/>
              <a:buChar char="•"/>
            </a:pPr>
            <a:endParaRPr lang="en-US" sz="2824" dirty="0">
              <a:solidFill>
                <a:srgbClr val="000000"/>
              </a:solidFill>
              <a:latin typeface="+mj-lt"/>
              <a:cs typeface="Arial" charset="0"/>
            </a:endParaRPr>
          </a:p>
          <a:p>
            <a:pPr>
              <a:buFontTx/>
              <a:buChar char="•"/>
            </a:pPr>
            <a:r>
              <a:rPr lang="en-US" sz="2824" dirty="0">
                <a:solidFill>
                  <a:srgbClr val="000000"/>
                </a:solidFill>
                <a:latin typeface="+mj-lt"/>
                <a:cs typeface="Arial" charset="0"/>
              </a:rPr>
              <a:t>Challenging to consolidate information across so many spreadsheets, so prioritizing maintenance response was still tough </a:t>
            </a:r>
          </a:p>
          <a:p>
            <a:pPr>
              <a:buFontTx/>
              <a:buChar char="•"/>
            </a:pPr>
            <a:endParaRPr lang="en-US" sz="2824" dirty="0">
              <a:solidFill>
                <a:srgbClr val="000000"/>
              </a:solidFill>
              <a:latin typeface="+mj-lt"/>
              <a:cs typeface="Arial" charset="0"/>
            </a:endParaRPr>
          </a:p>
          <a:p>
            <a:pPr>
              <a:buFontTx/>
              <a:buChar char="•"/>
            </a:pPr>
            <a:r>
              <a:rPr lang="en-US" sz="2824" dirty="0">
                <a:solidFill>
                  <a:srgbClr val="000000"/>
                </a:solidFill>
                <a:latin typeface="+mj-lt"/>
                <a:cs typeface="Arial" charset="0"/>
              </a:rPr>
              <a:t>Pulling together failure trends and histories across all spreadsheets was impractical</a:t>
            </a:r>
          </a:p>
          <a:p>
            <a:pPr>
              <a:buFontTx/>
              <a:buChar char="•"/>
            </a:pPr>
            <a:endParaRPr lang="en-US" sz="2824" dirty="0">
              <a:solidFill>
                <a:srgbClr val="000000"/>
              </a:solidFill>
              <a:latin typeface="+mj-lt"/>
              <a:cs typeface="Arial" charset="0"/>
            </a:endParaRPr>
          </a:p>
          <a:p>
            <a:pPr>
              <a:buFontTx/>
              <a:buChar char="•"/>
            </a:pPr>
            <a:r>
              <a:rPr lang="en-US" sz="2824" dirty="0">
                <a:solidFill>
                  <a:srgbClr val="000000"/>
                </a:solidFill>
                <a:latin typeface="+mj-lt"/>
                <a:cs typeface="Arial" charset="0"/>
              </a:rPr>
              <a:t>Manually recording &amp; keying in data was labor intensive</a:t>
            </a:r>
          </a:p>
        </p:txBody>
      </p:sp>
    </p:spTree>
    <p:extLst>
      <p:ext uri="{BB962C8B-B14F-4D97-AF65-F5344CB8AC3E}">
        <p14:creationId xmlns:p14="http://schemas.microsoft.com/office/powerpoint/2010/main" val="208294520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5900" y="198438"/>
            <a:ext cx="8750300" cy="6443662"/>
          </a:xfrm>
          <a:prstGeom prst="rect">
            <a:avLst/>
          </a:prstGeom>
          <a:gradFill flip="none" rotWithShape="1">
            <a:gsLst>
              <a:gs pos="0">
                <a:schemeClr val="accent1">
                  <a:tint val="100000"/>
                  <a:shade val="100000"/>
                  <a:satMod val="130000"/>
                  <a:alpha val="94000"/>
                </a:schemeClr>
              </a:gs>
              <a:gs pos="100000">
                <a:schemeClr val="accent1">
                  <a:tint val="50000"/>
                  <a:shade val="100000"/>
                  <a:satMod val="350000"/>
                  <a:alpha val="94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215900" y="198438"/>
            <a:ext cx="8750300" cy="1219304"/>
          </a:xfrm>
          <a:ln/>
          <a:effectLst>
            <a:outerShdw blurRad="50800" dist="38100" dir="5400000" rotWithShape="0">
              <a:srgbClr val="000000">
                <a:alpha val="43000"/>
              </a:srgbClr>
            </a:outerShdw>
          </a:effectLst>
        </p:spPr>
        <p:style>
          <a:lnRef idx="1">
            <a:schemeClr val="accent1"/>
          </a:lnRef>
          <a:fillRef idx="2">
            <a:schemeClr val="accent1"/>
          </a:fillRef>
          <a:effectRef idx="1">
            <a:schemeClr val="accent1"/>
          </a:effectRef>
          <a:fontRef idx="minor">
            <a:schemeClr val="dk1"/>
          </a:fontRef>
        </p:style>
        <p:txBody>
          <a:bodyPr>
            <a:normAutofit/>
          </a:bodyPr>
          <a:lstStyle/>
          <a:p>
            <a:r>
              <a:rPr lang="en-US" sz="3600" dirty="0">
                <a:effectLst>
                  <a:outerShdw blurRad="50800" dist="38100" dir="2700000" algn="br">
                    <a:srgbClr val="000000">
                      <a:alpha val="43000"/>
                    </a:srgbClr>
                  </a:outerShdw>
                </a:effectLst>
                <a:latin typeface="Eras Demi ITC"/>
                <a:cs typeface="Eras Demi ITC"/>
              </a:rPr>
              <a:t>Inspection Tasks &amp; Route Definitions</a:t>
            </a:r>
          </a:p>
        </p:txBody>
      </p:sp>
      <p:sp>
        <p:nvSpPr>
          <p:cNvPr id="27" name="TextBox 26"/>
          <p:cNvSpPr txBox="1"/>
          <p:nvPr/>
        </p:nvSpPr>
        <p:spPr>
          <a:xfrm>
            <a:off x="388189" y="1595542"/>
            <a:ext cx="8527211" cy="1980854"/>
          </a:xfrm>
          <a:prstGeom prst="rect">
            <a:avLst/>
          </a:prstGeom>
          <a:noFill/>
        </p:spPr>
        <p:txBody>
          <a:bodyPr wrap="square" rtlCol="0">
            <a:noAutofit/>
          </a:bodyPr>
          <a:lstStyle/>
          <a:p>
            <a:pPr>
              <a:buFont typeface="Arial"/>
              <a:buChar char="•"/>
            </a:pPr>
            <a:r>
              <a:rPr lang="en-US" sz="2400" dirty="0">
                <a:solidFill>
                  <a:srgbClr val="000000"/>
                </a:solidFill>
                <a:latin typeface="+mj-lt"/>
                <a:cs typeface="Arial" charset="0"/>
              </a:rPr>
              <a:t>  </a:t>
            </a:r>
            <a:r>
              <a:rPr lang="en-US" sz="2400" dirty="0">
                <a:solidFill>
                  <a:srgbClr val="000000"/>
                </a:solidFill>
                <a:latin typeface="Arial" pitchFamily="34" charset="0"/>
                <a:cs typeface="Arial" pitchFamily="34" charset="0"/>
              </a:rPr>
              <a:t>Plant hierarchy imported into web hosted database from existing source</a:t>
            </a:r>
          </a:p>
          <a:p>
            <a:pPr marL="0" lvl="1">
              <a:buFont typeface="Arial"/>
              <a:buChar char="•"/>
            </a:pPr>
            <a:endParaRPr lang="en-US" sz="2400" dirty="0">
              <a:solidFill>
                <a:srgbClr val="000000"/>
              </a:solidFill>
              <a:latin typeface="Arial" pitchFamily="34" charset="0"/>
              <a:cs typeface="Arial" pitchFamily="34" charset="0"/>
            </a:endParaRPr>
          </a:p>
          <a:p>
            <a:pPr>
              <a:buFont typeface="Arial"/>
              <a:buChar char="•"/>
            </a:pPr>
            <a:r>
              <a:rPr lang="en-US" sz="2400" dirty="0">
                <a:solidFill>
                  <a:srgbClr val="000000"/>
                </a:solidFill>
                <a:latin typeface="Arial" pitchFamily="34" charset="0"/>
                <a:cs typeface="Arial" pitchFamily="34" charset="0"/>
              </a:rPr>
              <a:t>  Observations &amp; gauge readings set up under each asset </a:t>
            </a:r>
          </a:p>
        </p:txBody>
      </p:sp>
      <p:sp>
        <p:nvSpPr>
          <p:cNvPr id="28" name="TextBox 27"/>
          <p:cNvSpPr txBox="1"/>
          <p:nvPr/>
        </p:nvSpPr>
        <p:spPr>
          <a:xfrm>
            <a:off x="5457825" y="3741496"/>
            <a:ext cx="3355975" cy="1846659"/>
          </a:xfrm>
          <a:prstGeom prst="rect">
            <a:avLst/>
          </a:prstGeom>
          <a:noFill/>
        </p:spPr>
        <p:txBody>
          <a:bodyPr wrap="square" rtlCol="0">
            <a:spAutoFit/>
          </a:bodyPr>
          <a:lstStyle/>
          <a:p>
            <a:pPr>
              <a:buFont typeface="Arial"/>
              <a:buChar char="•"/>
            </a:pPr>
            <a:r>
              <a:rPr lang="en-US" sz="2400" dirty="0">
                <a:solidFill>
                  <a:srgbClr val="000000"/>
                </a:solidFill>
                <a:latin typeface="Arial" pitchFamily="34" charset="0"/>
                <a:cs typeface="Arial" pitchFamily="34" charset="0"/>
              </a:rPr>
              <a:t>  Inspection routes defined in software &amp; downloaded to PDA </a:t>
            </a:r>
            <a:br>
              <a:rPr lang="en-US" sz="2400" dirty="0">
                <a:solidFill>
                  <a:srgbClr val="000000"/>
                </a:solidFill>
                <a:latin typeface="Arial" pitchFamily="34" charset="0"/>
                <a:cs typeface="Arial" pitchFamily="34" charset="0"/>
              </a:rPr>
            </a:br>
            <a:r>
              <a:rPr lang="en-US" sz="2400" dirty="0">
                <a:solidFill>
                  <a:srgbClr val="000000"/>
                </a:solidFill>
                <a:latin typeface="Arial" pitchFamily="34" charset="0"/>
                <a:cs typeface="Arial" pitchFamily="34" charset="0"/>
              </a:rPr>
              <a:t>for field collection</a:t>
            </a:r>
          </a:p>
          <a:p>
            <a:endParaRPr lang="en-US" dirty="0"/>
          </a:p>
        </p:txBody>
      </p:sp>
      <p:pic>
        <p:nvPicPr>
          <p:cNvPr id="5" name="Picture 4" descr="A screenshot of a computer&#10;&#10;Description automatically generated">
            <a:extLst>
              <a:ext uri="{FF2B5EF4-FFF2-40B4-BE49-F238E27FC236}">
                <a16:creationId xmlns:a16="http://schemas.microsoft.com/office/drawing/2014/main" id="{3A040CFE-F1DA-80FF-ED40-3917155E0B3A}"/>
              </a:ext>
            </a:extLst>
          </p:cNvPr>
          <p:cNvPicPr>
            <a:picLocks noChangeAspect="1"/>
          </p:cNvPicPr>
          <p:nvPr/>
        </p:nvPicPr>
        <p:blipFill>
          <a:blip r:embed="rId3"/>
          <a:stretch>
            <a:fillRect/>
          </a:stretch>
        </p:blipFill>
        <p:spPr>
          <a:xfrm>
            <a:off x="476277" y="3306575"/>
            <a:ext cx="4829148" cy="2880451"/>
          </a:xfrm>
          <a:prstGeom prst="rect">
            <a:avLst/>
          </a:prstGeom>
        </p:spPr>
      </p:pic>
    </p:spTree>
    <p:extLst>
      <p:ext uri="{BB962C8B-B14F-4D97-AF65-F5344CB8AC3E}">
        <p14:creationId xmlns:p14="http://schemas.microsoft.com/office/powerpoint/2010/main" val="117797545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5900" y="198438"/>
            <a:ext cx="8750300" cy="6443662"/>
          </a:xfrm>
          <a:prstGeom prst="rect">
            <a:avLst/>
          </a:prstGeom>
          <a:gradFill flip="none" rotWithShape="1">
            <a:gsLst>
              <a:gs pos="0">
                <a:schemeClr val="accent1">
                  <a:tint val="100000"/>
                  <a:shade val="100000"/>
                  <a:satMod val="130000"/>
                  <a:alpha val="94000"/>
                </a:schemeClr>
              </a:gs>
              <a:gs pos="100000">
                <a:schemeClr val="accent1">
                  <a:tint val="50000"/>
                  <a:shade val="100000"/>
                  <a:satMod val="350000"/>
                  <a:alpha val="94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215900" y="198438"/>
            <a:ext cx="8750300" cy="1219304"/>
          </a:xfrm>
          <a:ln/>
          <a:effectLst>
            <a:outerShdw blurRad="50800" dist="38100" dir="5400000" rotWithShape="0">
              <a:srgbClr val="000000">
                <a:alpha val="43000"/>
              </a:srgbClr>
            </a:outerShdw>
          </a:effectLst>
        </p:spPr>
        <p:style>
          <a:lnRef idx="1">
            <a:schemeClr val="accent1"/>
          </a:lnRef>
          <a:fillRef idx="2">
            <a:schemeClr val="accent1"/>
          </a:fillRef>
          <a:effectRef idx="1">
            <a:schemeClr val="accent1"/>
          </a:effectRef>
          <a:fontRef idx="minor">
            <a:schemeClr val="dk1"/>
          </a:fontRef>
        </p:style>
        <p:txBody>
          <a:bodyPr>
            <a:noAutofit/>
          </a:bodyPr>
          <a:lstStyle/>
          <a:p>
            <a:r>
              <a:rPr lang="en-US" sz="3200" b="1" dirty="0">
                <a:solidFill>
                  <a:srgbClr val="000000"/>
                </a:solidFill>
                <a:latin typeface="Eras Demi ITC"/>
                <a:cs typeface="Eras Demi ITC"/>
              </a:rPr>
              <a:t>Rounds Logging Process with Smart Devices </a:t>
            </a:r>
            <a:endParaRPr lang="en-US" sz="3200" dirty="0">
              <a:solidFill>
                <a:srgbClr val="000000"/>
              </a:solidFill>
              <a:effectLst>
                <a:outerShdw blurRad="50800" dist="38100" dir="2700000" algn="br">
                  <a:srgbClr val="000000">
                    <a:alpha val="43000"/>
                  </a:srgbClr>
                </a:outerShdw>
              </a:effectLst>
              <a:latin typeface="Eras Demi ITC"/>
              <a:cs typeface="Eras Demi ITC"/>
            </a:endParaRPr>
          </a:p>
        </p:txBody>
      </p:sp>
      <p:sp>
        <p:nvSpPr>
          <p:cNvPr id="27" name="TextBox 26"/>
          <p:cNvSpPr txBox="1"/>
          <p:nvPr/>
        </p:nvSpPr>
        <p:spPr>
          <a:xfrm>
            <a:off x="4851400" y="1612336"/>
            <a:ext cx="3937000" cy="4835170"/>
          </a:xfrm>
          <a:prstGeom prst="rect">
            <a:avLst/>
          </a:prstGeom>
          <a:noFill/>
        </p:spPr>
        <p:txBody>
          <a:bodyPr wrap="square" rtlCol="0">
            <a:spAutoFit/>
          </a:bodyPr>
          <a:lstStyle/>
          <a:p>
            <a:pPr marL="342900" indent="-342900">
              <a:spcBef>
                <a:spcPct val="20000"/>
              </a:spcBef>
              <a:buFontTx/>
              <a:buChar char="•"/>
            </a:pPr>
            <a:r>
              <a:rPr lang="en-US" sz="2500" dirty="0">
                <a:solidFill>
                  <a:srgbClr val="000000"/>
                </a:solidFill>
                <a:latin typeface="+mj-lt"/>
                <a:cs typeface="Arial" charset="0"/>
              </a:rPr>
              <a:t>  </a:t>
            </a:r>
            <a:r>
              <a:rPr lang="en-US" sz="2400" dirty="0">
                <a:solidFill>
                  <a:srgbClr val="000000"/>
                </a:solidFill>
                <a:latin typeface="Arial" pitchFamily="34" charset="0"/>
                <a:cs typeface="Arial" pitchFamily="34" charset="0"/>
              </a:rPr>
              <a:t>PDA shows technician if readings or observation is within acceptable range </a:t>
            </a:r>
          </a:p>
          <a:p>
            <a:pPr marL="342900" indent="-342900">
              <a:spcBef>
                <a:spcPct val="20000"/>
              </a:spcBef>
              <a:buFontTx/>
              <a:buChar char="•"/>
            </a:pPr>
            <a:endParaRPr lang="en-US" sz="2400" dirty="0">
              <a:solidFill>
                <a:srgbClr val="000000"/>
              </a:solidFill>
              <a:latin typeface="Arial" pitchFamily="34" charset="0"/>
              <a:cs typeface="Arial" pitchFamily="34" charset="0"/>
            </a:endParaRPr>
          </a:p>
          <a:p>
            <a:pPr marL="342900" indent="-342900">
              <a:spcBef>
                <a:spcPct val="20000"/>
              </a:spcBef>
              <a:buFontTx/>
              <a:buChar char="•"/>
            </a:pPr>
            <a:r>
              <a:rPr lang="en-US" sz="2400" dirty="0">
                <a:solidFill>
                  <a:srgbClr val="000000"/>
                </a:solidFill>
                <a:latin typeface="Arial" pitchFamily="34" charset="0"/>
                <a:cs typeface="Arial" pitchFamily="34" charset="0"/>
              </a:rPr>
              <a:t>Technician can enter comment to explain the abnormal condition</a:t>
            </a:r>
          </a:p>
          <a:p>
            <a:pPr marL="342900" indent="-342900">
              <a:spcBef>
                <a:spcPct val="20000"/>
              </a:spcBef>
              <a:buFontTx/>
              <a:buChar char="•"/>
            </a:pPr>
            <a:endParaRPr lang="en-US" sz="2400" dirty="0">
              <a:solidFill>
                <a:srgbClr val="000000"/>
              </a:solidFill>
              <a:latin typeface="Arial" pitchFamily="34" charset="0"/>
              <a:cs typeface="Arial" pitchFamily="34" charset="0"/>
            </a:endParaRPr>
          </a:p>
          <a:p>
            <a:pPr marL="342900" indent="-342900">
              <a:spcBef>
                <a:spcPct val="20000"/>
              </a:spcBef>
              <a:buFontTx/>
              <a:buChar char="•"/>
            </a:pPr>
            <a:r>
              <a:rPr lang="en-US" sz="2400" dirty="0">
                <a:solidFill>
                  <a:srgbClr val="000000"/>
                </a:solidFill>
                <a:latin typeface="Arial" pitchFamily="34" charset="0"/>
                <a:cs typeface="Arial" pitchFamily="34" charset="0"/>
              </a:rPr>
              <a:t>First lesson learned was to make task sequence match physical path</a:t>
            </a:r>
          </a:p>
        </p:txBody>
      </p:sp>
      <p:pic>
        <p:nvPicPr>
          <p:cNvPr id="8" name="Picture 7" descr="A screenshot of a computer&#10;&#10;Description automatically generated">
            <a:extLst>
              <a:ext uri="{FF2B5EF4-FFF2-40B4-BE49-F238E27FC236}">
                <a16:creationId xmlns:a16="http://schemas.microsoft.com/office/drawing/2014/main" id="{5E74927D-0C6A-E478-C284-8765CF3607B7}"/>
              </a:ext>
            </a:extLst>
          </p:cNvPr>
          <p:cNvPicPr>
            <a:picLocks noChangeAspect="1"/>
          </p:cNvPicPr>
          <p:nvPr/>
        </p:nvPicPr>
        <p:blipFill>
          <a:blip r:embed="rId3"/>
          <a:stretch>
            <a:fillRect/>
          </a:stretch>
        </p:blipFill>
        <p:spPr>
          <a:xfrm>
            <a:off x="285111" y="2554969"/>
            <a:ext cx="4566289" cy="2949903"/>
          </a:xfrm>
          <a:prstGeom prst="rect">
            <a:avLst/>
          </a:prstGeom>
        </p:spPr>
      </p:pic>
    </p:spTree>
    <p:extLst>
      <p:ext uri="{BB962C8B-B14F-4D97-AF65-F5344CB8AC3E}">
        <p14:creationId xmlns:p14="http://schemas.microsoft.com/office/powerpoint/2010/main" val="300914329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5900" y="198438"/>
            <a:ext cx="8750300" cy="6443662"/>
          </a:xfrm>
          <a:prstGeom prst="rect">
            <a:avLst/>
          </a:prstGeom>
          <a:gradFill flip="none" rotWithShape="1">
            <a:gsLst>
              <a:gs pos="0">
                <a:schemeClr val="accent1">
                  <a:tint val="100000"/>
                  <a:shade val="100000"/>
                  <a:satMod val="130000"/>
                  <a:alpha val="94000"/>
                </a:schemeClr>
              </a:gs>
              <a:gs pos="100000">
                <a:schemeClr val="accent1">
                  <a:tint val="50000"/>
                  <a:shade val="100000"/>
                  <a:satMod val="350000"/>
                  <a:alpha val="94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215900" y="198438"/>
            <a:ext cx="8750300" cy="1219304"/>
          </a:xfrm>
          <a:ln/>
          <a:effectLst>
            <a:outerShdw blurRad="50800" dist="38100" dir="5400000" rotWithShape="0">
              <a:srgbClr val="000000">
                <a:alpha val="43000"/>
              </a:srgbClr>
            </a:outerShdw>
          </a:effectLst>
        </p:spPr>
        <p:style>
          <a:lnRef idx="1">
            <a:schemeClr val="accent1"/>
          </a:lnRef>
          <a:fillRef idx="2">
            <a:schemeClr val="accent1"/>
          </a:fillRef>
          <a:effectRef idx="1">
            <a:schemeClr val="accent1"/>
          </a:effectRef>
          <a:fontRef idx="minor">
            <a:schemeClr val="dk1"/>
          </a:fontRef>
        </p:style>
        <p:txBody>
          <a:bodyPr>
            <a:noAutofit/>
          </a:bodyPr>
          <a:lstStyle/>
          <a:p>
            <a:r>
              <a:rPr lang="en-US" sz="3200" b="1" dirty="0">
                <a:solidFill>
                  <a:srgbClr val="000000"/>
                </a:solidFill>
                <a:latin typeface="Eras Demi ITC"/>
                <a:cs typeface="Eras Demi ITC"/>
              </a:rPr>
              <a:t>Rounds Logging Process with Smart Devices  </a:t>
            </a:r>
            <a:endParaRPr lang="en-US" sz="3200" dirty="0">
              <a:solidFill>
                <a:srgbClr val="000000"/>
              </a:solidFill>
              <a:effectLst>
                <a:outerShdw blurRad="50800" dist="38100" dir="2700000" algn="br">
                  <a:srgbClr val="000000">
                    <a:alpha val="43000"/>
                  </a:srgbClr>
                </a:outerShdw>
              </a:effectLst>
              <a:latin typeface="Eras Demi ITC"/>
              <a:cs typeface="Eras Demi ITC"/>
            </a:endParaRPr>
          </a:p>
        </p:txBody>
      </p:sp>
      <p:sp>
        <p:nvSpPr>
          <p:cNvPr id="27" name="TextBox 26"/>
          <p:cNvSpPr txBox="1"/>
          <p:nvPr/>
        </p:nvSpPr>
        <p:spPr>
          <a:xfrm>
            <a:off x="4851400" y="1775113"/>
            <a:ext cx="3937000" cy="3210110"/>
          </a:xfrm>
          <a:prstGeom prst="rect">
            <a:avLst/>
          </a:prstGeom>
          <a:noFill/>
        </p:spPr>
        <p:txBody>
          <a:bodyPr wrap="square" rtlCol="0">
            <a:spAutoFit/>
          </a:bodyPr>
          <a:lstStyle/>
          <a:p>
            <a:pPr marL="342900" indent="-342900">
              <a:spcBef>
                <a:spcPct val="20000"/>
              </a:spcBef>
              <a:buFontTx/>
              <a:buChar char="•"/>
            </a:pPr>
            <a:r>
              <a:rPr lang="en-US" sz="2500" dirty="0">
                <a:solidFill>
                  <a:srgbClr val="000000"/>
                </a:solidFill>
                <a:latin typeface="+mj-lt"/>
                <a:cs typeface="Arial" charset="0"/>
              </a:rPr>
              <a:t>  </a:t>
            </a:r>
            <a:r>
              <a:rPr lang="en-US" sz="2400" dirty="0">
                <a:solidFill>
                  <a:srgbClr val="000000"/>
                </a:solidFill>
                <a:latin typeface="Arial" pitchFamily="34" charset="0"/>
                <a:cs typeface="Arial" pitchFamily="34" charset="0"/>
              </a:rPr>
              <a:t>After upload to software, report is generated to show status of all points</a:t>
            </a:r>
          </a:p>
          <a:p>
            <a:pPr marL="342900" indent="-342900">
              <a:spcBef>
                <a:spcPct val="20000"/>
              </a:spcBef>
              <a:buFontTx/>
              <a:buChar char="•"/>
            </a:pPr>
            <a:endParaRPr lang="en-US" sz="2400" dirty="0">
              <a:solidFill>
                <a:srgbClr val="000000"/>
              </a:solidFill>
              <a:latin typeface="Arial" pitchFamily="34" charset="0"/>
              <a:cs typeface="Arial" pitchFamily="34" charset="0"/>
            </a:endParaRPr>
          </a:p>
          <a:p>
            <a:pPr marL="342900" indent="-342900">
              <a:spcBef>
                <a:spcPct val="20000"/>
              </a:spcBef>
              <a:buFontTx/>
              <a:buChar char="•"/>
            </a:pPr>
            <a:r>
              <a:rPr lang="en-US" sz="2400" dirty="0">
                <a:solidFill>
                  <a:srgbClr val="000000"/>
                </a:solidFill>
                <a:latin typeface="Arial" pitchFamily="34" charset="0"/>
                <a:cs typeface="Arial" pitchFamily="34" charset="0"/>
              </a:rPr>
              <a:t>Status is highlighted as ‘Ok, Out of Bounds, or ‘Not Taken’</a:t>
            </a:r>
          </a:p>
        </p:txBody>
      </p:sp>
      <p:pic>
        <p:nvPicPr>
          <p:cNvPr id="5" name="Picture 4" descr="A screenshot of a computer&#10;&#10;Description automatically generated">
            <a:extLst>
              <a:ext uri="{FF2B5EF4-FFF2-40B4-BE49-F238E27FC236}">
                <a16:creationId xmlns:a16="http://schemas.microsoft.com/office/drawing/2014/main" id="{FC3E5A4C-AEC4-94D8-C0ED-F80BE7A0CF1B}"/>
              </a:ext>
            </a:extLst>
          </p:cNvPr>
          <p:cNvPicPr>
            <a:picLocks noChangeAspect="1"/>
          </p:cNvPicPr>
          <p:nvPr/>
        </p:nvPicPr>
        <p:blipFill>
          <a:blip r:embed="rId3"/>
          <a:stretch>
            <a:fillRect/>
          </a:stretch>
        </p:blipFill>
        <p:spPr>
          <a:xfrm>
            <a:off x="307255" y="3281706"/>
            <a:ext cx="4452790" cy="2876581"/>
          </a:xfrm>
          <a:prstGeom prst="rect">
            <a:avLst/>
          </a:prstGeom>
        </p:spPr>
      </p:pic>
      <p:sp>
        <p:nvSpPr>
          <p:cNvPr id="7" name="TextBox 6">
            <a:extLst>
              <a:ext uri="{FF2B5EF4-FFF2-40B4-BE49-F238E27FC236}">
                <a16:creationId xmlns:a16="http://schemas.microsoft.com/office/drawing/2014/main" id="{D15ECE59-E250-509B-D093-85566833D82A}"/>
              </a:ext>
            </a:extLst>
          </p:cNvPr>
          <p:cNvSpPr txBox="1"/>
          <p:nvPr/>
        </p:nvSpPr>
        <p:spPr>
          <a:xfrm>
            <a:off x="752296" y="1938692"/>
            <a:ext cx="3562709" cy="923330"/>
          </a:xfrm>
          <a:prstGeom prst="rect">
            <a:avLst/>
          </a:prstGeom>
          <a:noFill/>
        </p:spPr>
        <p:txBody>
          <a:bodyPr wrap="square" rtlCol="0">
            <a:spAutoFit/>
          </a:bodyPr>
          <a:lstStyle/>
          <a:p>
            <a:r>
              <a:rPr lang="en-US" dirty="0">
                <a:solidFill>
                  <a:schemeClr val="bg1"/>
                </a:solidFill>
              </a:rPr>
              <a:t>After Route is completed and is uploaded in TANGO, view Route History to see all measurements.</a:t>
            </a:r>
          </a:p>
        </p:txBody>
      </p:sp>
    </p:spTree>
    <p:extLst>
      <p:ext uri="{BB962C8B-B14F-4D97-AF65-F5344CB8AC3E}">
        <p14:creationId xmlns:p14="http://schemas.microsoft.com/office/powerpoint/2010/main" val="228790303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5900" y="198438"/>
            <a:ext cx="8750300" cy="6443662"/>
          </a:xfrm>
          <a:prstGeom prst="rect">
            <a:avLst/>
          </a:prstGeom>
          <a:gradFill flip="none" rotWithShape="1">
            <a:gsLst>
              <a:gs pos="0">
                <a:schemeClr val="accent1">
                  <a:tint val="100000"/>
                  <a:shade val="100000"/>
                  <a:satMod val="130000"/>
                  <a:alpha val="94000"/>
                </a:schemeClr>
              </a:gs>
              <a:gs pos="100000">
                <a:schemeClr val="accent1">
                  <a:tint val="50000"/>
                  <a:shade val="100000"/>
                  <a:satMod val="350000"/>
                  <a:alpha val="94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215900" y="198438"/>
            <a:ext cx="8750300" cy="1219304"/>
          </a:xfrm>
          <a:ln/>
          <a:effectLst>
            <a:outerShdw blurRad="50800" dist="38100" dir="5400000" rotWithShape="0">
              <a:srgbClr val="000000">
                <a:alpha val="43000"/>
              </a:srgbClr>
            </a:outerShdw>
          </a:effectLst>
        </p:spPr>
        <p:style>
          <a:lnRef idx="1">
            <a:schemeClr val="accent1"/>
          </a:lnRef>
          <a:fillRef idx="2">
            <a:schemeClr val="accent1"/>
          </a:fillRef>
          <a:effectRef idx="1">
            <a:schemeClr val="accent1"/>
          </a:effectRef>
          <a:fontRef idx="minor">
            <a:schemeClr val="dk1"/>
          </a:fontRef>
        </p:style>
        <p:txBody>
          <a:bodyPr>
            <a:noAutofit/>
          </a:bodyPr>
          <a:lstStyle/>
          <a:p>
            <a:r>
              <a:rPr lang="en-US" sz="3600" b="1" dirty="0">
                <a:solidFill>
                  <a:srgbClr val="000000"/>
                </a:solidFill>
                <a:latin typeface="Eras Demi ITC"/>
                <a:cs typeface="Eras Demi ITC"/>
              </a:rPr>
              <a:t>Communicating Problem Conditions</a:t>
            </a:r>
            <a:endParaRPr lang="en-US" sz="3600" dirty="0">
              <a:solidFill>
                <a:srgbClr val="000000"/>
              </a:solidFill>
              <a:effectLst>
                <a:outerShdw blurRad="50800" dist="38100" dir="2700000" algn="br">
                  <a:srgbClr val="000000">
                    <a:alpha val="43000"/>
                  </a:srgbClr>
                </a:outerShdw>
              </a:effectLst>
              <a:latin typeface="Eras Demi ITC"/>
              <a:cs typeface="Eras Demi ITC"/>
            </a:endParaRPr>
          </a:p>
        </p:txBody>
      </p:sp>
      <p:sp>
        <p:nvSpPr>
          <p:cNvPr id="27" name="TextBox 26"/>
          <p:cNvSpPr txBox="1"/>
          <p:nvPr/>
        </p:nvSpPr>
        <p:spPr>
          <a:xfrm>
            <a:off x="5137150" y="1554164"/>
            <a:ext cx="3867150" cy="4967514"/>
          </a:xfrm>
          <a:prstGeom prst="rect">
            <a:avLst/>
          </a:prstGeom>
          <a:noFill/>
        </p:spPr>
        <p:txBody>
          <a:bodyPr wrap="square" rtlCol="0">
            <a:spAutoFit/>
          </a:bodyPr>
          <a:lstStyle/>
          <a:p>
            <a:pPr marL="342900" indent="-342900">
              <a:spcBef>
                <a:spcPct val="20000"/>
              </a:spcBef>
              <a:buFont typeface="Arial"/>
              <a:buChar char="•"/>
            </a:pPr>
            <a:r>
              <a:rPr lang="en-US" sz="2200" dirty="0">
                <a:solidFill>
                  <a:srgbClr val="000000"/>
                </a:solidFill>
                <a:latin typeface="Arial" pitchFamily="34" charset="0"/>
                <a:cs typeface="Arial" pitchFamily="34" charset="0"/>
              </a:rPr>
              <a:t>Decision maker creates a “Condition Entry” for out of bounds entries</a:t>
            </a:r>
          </a:p>
          <a:p>
            <a:pPr marL="342900" indent="-342900">
              <a:spcBef>
                <a:spcPct val="20000"/>
              </a:spcBef>
              <a:buFont typeface="Arial"/>
              <a:buChar char="•"/>
            </a:pPr>
            <a:endParaRPr lang="en-US" sz="2200" dirty="0">
              <a:solidFill>
                <a:srgbClr val="000000"/>
              </a:solidFill>
              <a:latin typeface="Arial" pitchFamily="34" charset="0"/>
              <a:cs typeface="Arial" pitchFamily="34" charset="0"/>
            </a:endParaRPr>
          </a:p>
          <a:p>
            <a:pPr marL="342900" indent="-342900">
              <a:spcBef>
                <a:spcPct val="20000"/>
              </a:spcBef>
              <a:buFont typeface="Arial"/>
              <a:buChar char="•"/>
            </a:pPr>
            <a:r>
              <a:rPr lang="en-US" sz="2200" dirty="0">
                <a:solidFill>
                  <a:srgbClr val="000000"/>
                </a:solidFill>
                <a:latin typeface="Arial" pitchFamily="34" charset="0"/>
                <a:cs typeface="Arial" pitchFamily="34" charset="0"/>
              </a:rPr>
              <a:t>Findings &amp; recommendations are entered</a:t>
            </a:r>
          </a:p>
          <a:p>
            <a:pPr marL="342900" indent="-342900">
              <a:spcBef>
                <a:spcPct val="20000"/>
              </a:spcBef>
              <a:buFont typeface="Arial"/>
              <a:buChar char="•"/>
            </a:pPr>
            <a:endParaRPr lang="en-US" sz="2200" dirty="0">
              <a:solidFill>
                <a:srgbClr val="000000"/>
              </a:solidFill>
              <a:latin typeface="Arial" pitchFamily="34" charset="0"/>
              <a:cs typeface="Arial" pitchFamily="34" charset="0"/>
            </a:endParaRPr>
          </a:p>
          <a:p>
            <a:pPr marL="342900" indent="-342900">
              <a:spcBef>
                <a:spcPct val="20000"/>
              </a:spcBef>
              <a:buFont typeface="Arial"/>
              <a:buChar char="•"/>
            </a:pPr>
            <a:r>
              <a:rPr lang="en-US" sz="2200" dirty="0">
                <a:solidFill>
                  <a:srgbClr val="000000"/>
                </a:solidFill>
                <a:latin typeface="Arial" pitchFamily="34" charset="0"/>
                <a:cs typeface="Arial" pitchFamily="34" charset="0"/>
              </a:rPr>
              <a:t>Severity level color coded: </a:t>
            </a:r>
          </a:p>
          <a:p>
            <a:pPr marL="742950" lvl="1" indent="-285750">
              <a:spcBef>
                <a:spcPct val="20000"/>
              </a:spcBef>
              <a:buFont typeface="Arial"/>
              <a:buChar char="•"/>
            </a:pPr>
            <a:r>
              <a:rPr lang="en-US" sz="2200" dirty="0">
                <a:solidFill>
                  <a:srgbClr val="000000"/>
                </a:solidFill>
                <a:latin typeface="Arial" pitchFamily="34" charset="0"/>
                <a:cs typeface="Arial" pitchFamily="34" charset="0"/>
              </a:rPr>
              <a:t>Functional failure </a:t>
            </a:r>
          </a:p>
          <a:p>
            <a:pPr marL="742950" lvl="1" indent="-285750">
              <a:spcBef>
                <a:spcPct val="20000"/>
              </a:spcBef>
              <a:buFont typeface="Arial"/>
              <a:buChar char="•"/>
            </a:pPr>
            <a:r>
              <a:rPr lang="en-US" sz="2200" dirty="0">
                <a:solidFill>
                  <a:srgbClr val="000000"/>
                </a:solidFill>
                <a:latin typeface="Arial" pitchFamily="34" charset="0"/>
                <a:cs typeface="Arial" pitchFamily="34" charset="0"/>
              </a:rPr>
              <a:t>Degradation progressing</a:t>
            </a:r>
          </a:p>
          <a:p>
            <a:pPr marL="742950" lvl="1" indent="-285750">
              <a:spcBef>
                <a:spcPct val="20000"/>
              </a:spcBef>
              <a:buFont typeface="Arial"/>
              <a:buChar char="•"/>
            </a:pPr>
            <a:r>
              <a:rPr lang="en-US" sz="2200" dirty="0">
                <a:solidFill>
                  <a:srgbClr val="000000"/>
                </a:solidFill>
                <a:latin typeface="Arial" pitchFamily="34" charset="0"/>
                <a:cs typeface="Arial" pitchFamily="34" charset="0"/>
              </a:rPr>
              <a:t>Beginning degradation  </a:t>
            </a:r>
          </a:p>
        </p:txBody>
      </p:sp>
      <p:pic>
        <p:nvPicPr>
          <p:cNvPr id="7" name="Picture 6" descr="A screenshot of a computer&#10;&#10;Description automatically generated">
            <a:extLst>
              <a:ext uri="{FF2B5EF4-FFF2-40B4-BE49-F238E27FC236}">
                <a16:creationId xmlns:a16="http://schemas.microsoft.com/office/drawing/2014/main" id="{A6B9E153-BAA4-192F-DD55-C049A6C06C8E}"/>
              </a:ext>
            </a:extLst>
          </p:cNvPr>
          <p:cNvPicPr>
            <a:picLocks noChangeAspect="1"/>
          </p:cNvPicPr>
          <p:nvPr/>
        </p:nvPicPr>
        <p:blipFill>
          <a:blip r:embed="rId3"/>
          <a:srcRect r="22074"/>
          <a:stretch/>
        </p:blipFill>
        <p:spPr>
          <a:xfrm>
            <a:off x="317201" y="2027394"/>
            <a:ext cx="4718649" cy="3750947"/>
          </a:xfrm>
          <a:prstGeom prst="rect">
            <a:avLst/>
          </a:prstGeom>
        </p:spPr>
      </p:pic>
      <p:sp>
        <p:nvSpPr>
          <p:cNvPr id="5" name="Right Arrow 4"/>
          <p:cNvSpPr/>
          <p:nvPr/>
        </p:nvSpPr>
        <p:spPr>
          <a:xfrm rot="1721538">
            <a:off x="204899" y="2732928"/>
            <a:ext cx="526921" cy="247650"/>
          </a:xfrm>
          <a:prstGeom prst="rightArrow">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5845246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5900" y="198438"/>
            <a:ext cx="8750300" cy="6443662"/>
          </a:xfrm>
          <a:prstGeom prst="rect">
            <a:avLst/>
          </a:prstGeom>
          <a:gradFill flip="none" rotWithShape="1">
            <a:gsLst>
              <a:gs pos="0">
                <a:schemeClr val="accent1">
                  <a:tint val="100000"/>
                  <a:shade val="100000"/>
                  <a:satMod val="130000"/>
                  <a:alpha val="94000"/>
                </a:schemeClr>
              </a:gs>
              <a:gs pos="100000">
                <a:schemeClr val="accent1">
                  <a:tint val="50000"/>
                  <a:shade val="100000"/>
                  <a:satMod val="350000"/>
                  <a:alpha val="94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215900" y="198438"/>
            <a:ext cx="8750300" cy="1219304"/>
          </a:xfrm>
          <a:ln/>
          <a:effectLst>
            <a:outerShdw blurRad="50800" dist="38100" dir="5400000" rotWithShape="0">
              <a:srgbClr val="000000">
                <a:alpha val="43000"/>
              </a:srgbClr>
            </a:outerShdw>
          </a:effectLst>
        </p:spPr>
        <p:style>
          <a:lnRef idx="1">
            <a:schemeClr val="accent1"/>
          </a:lnRef>
          <a:fillRef idx="2">
            <a:schemeClr val="accent1"/>
          </a:fillRef>
          <a:effectRef idx="1">
            <a:schemeClr val="accent1"/>
          </a:effectRef>
          <a:fontRef idx="minor">
            <a:schemeClr val="dk1"/>
          </a:fontRef>
        </p:style>
        <p:txBody>
          <a:bodyPr>
            <a:noAutofit/>
          </a:bodyPr>
          <a:lstStyle/>
          <a:p>
            <a:r>
              <a:rPr lang="en-US" sz="3600" b="1" dirty="0">
                <a:solidFill>
                  <a:srgbClr val="000000"/>
                </a:solidFill>
                <a:latin typeface="Eras Demi ITC"/>
                <a:cs typeface="Eras Demi ITC"/>
              </a:rPr>
              <a:t>Communicating Problem Conditions</a:t>
            </a:r>
            <a:endParaRPr lang="en-US" sz="3600" dirty="0">
              <a:solidFill>
                <a:srgbClr val="000000"/>
              </a:solidFill>
              <a:effectLst>
                <a:outerShdw blurRad="50800" dist="38100" dir="2700000" algn="br">
                  <a:srgbClr val="000000">
                    <a:alpha val="43000"/>
                  </a:srgbClr>
                </a:outerShdw>
              </a:effectLst>
              <a:latin typeface="Eras Demi ITC"/>
              <a:cs typeface="Eras Demi ITC"/>
            </a:endParaRPr>
          </a:p>
        </p:txBody>
      </p:sp>
      <p:sp>
        <p:nvSpPr>
          <p:cNvPr id="27" name="TextBox 26"/>
          <p:cNvSpPr txBox="1"/>
          <p:nvPr/>
        </p:nvSpPr>
        <p:spPr>
          <a:xfrm>
            <a:off x="330200" y="1483012"/>
            <a:ext cx="8470900" cy="904863"/>
          </a:xfrm>
          <a:prstGeom prst="rect">
            <a:avLst/>
          </a:prstGeom>
          <a:noFill/>
        </p:spPr>
        <p:txBody>
          <a:bodyPr wrap="square" rtlCol="0">
            <a:spAutoFit/>
          </a:bodyPr>
          <a:lstStyle/>
          <a:p>
            <a:pPr marL="342900" indent="-342900">
              <a:spcBef>
                <a:spcPct val="20000"/>
              </a:spcBef>
              <a:buFontTx/>
              <a:buChar char="•"/>
            </a:pPr>
            <a:r>
              <a:rPr lang="en-US" sz="2400" dirty="0">
                <a:solidFill>
                  <a:srgbClr val="000000"/>
                </a:solidFill>
                <a:latin typeface="Arial" pitchFamily="34" charset="0"/>
                <a:cs typeface="Arial" pitchFamily="34" charset="0"/>
              </a:rPr>
              <a:t>A dynamic “Condition Status Report” is now available</a:t>
            </a:r>
          </a:p>
          <a:p>
            <a:pPr marL="342900" indent="-342900">
              <a:spcBef>
                <a:spcPct val="20000"/>
              </a:spcBef>
              <a:buFontTx/>
              <a:buChar char="•"/>
            </a:pPr>
            <a:r>
              <a:rPr lang="en-US" sz="2400" dirty="0">
                <a:solidFill>
                  <a:srgbClr val="000000"/>
                </a:solidFill>
                <a:latin typeface="Arial" pitchFamily="34" charset="0"/>
                <a:cs typeface="Arial" pitchFamily="34" charset="0"/>
              </a:rPr>
              <a:t>Other users can view current problems via web-browser</a:t>
            </a:r>
          </a:p>
        </p:txBody>
      </p:sp>
      <p:pic>
        <p:nvPicPr>
          <p:cNvPr id="7" name="Picture 6" descr="A screenshot of a graph&#10;&#10;Description automatically generated">
            <a:extLst>
              <a:ext uri="{FF2B5EF4-FFF2-40B4-BE49-F238E27FC236}">
                <a16:creationId xmlns:a16="http://schemas.microsoft.com/office/drawing/2014/main" id="{9BC13E8D-22C2-A1D8-A322-3441830A7750}"/>
              </a:ext>
            </a:extLst>
          </p:cNvPr>
          <p:cNvPicPr>
            <a:picLocks noChangeAspect="1"/>
          </p:cNvPicPr>
          <p:nvPr/>
        </p:nvPicPr>
        <p:blipFill>
          <a:blip r:embed="rId3"/>
          <a:srcRect l="12740" t="6801" r="9643" b="17362"/>
          <a:stretch/>
        </p:blipFill>
        <p:spPr>
          <a:xfrm>
            <a:off x="591385" y="2387875"/>
            <a:ext cx="4588773" cy="2863080"/>
          </a:xfrm>
          <a:prstGeom prst="rect">
            <a:avLst/>
          </a:prstGeom>
        </p:spPr>
      </p:pic>
      <p:pic>
        <p:nvPicPr>
          <p:cNvPr id="5" name="Picture 4" descr="A screenshot of a computer&#10;&#10;Description automatically generated">
            <a:extLst>
              <a:ext uri="{FF2B5EF4-FFF2-40B4-BE49-F238E27FC236}">
                <a16:creationId xmlns:a16="http://schemas.microsoft.com/office/drawing/2014/main" id="{70E5F3FB-972C-C0DA-7100-316673754ABE}"/>
              </a:ext>
            </a:extLst>
          </p:cNvPr>
          <p:cNvPicPr>
            <a:picLocks noChangeAspect="1"/>
          </p:cNvPicPr>
          <p:nvPr/>
        </p:nvPicPr>
        <p:blipFill>
          <a:blip r:embed="rId4"/>
          <a:stretch>
            <a:fillRect/>
          </a:stretch>
        </p:blipFill>
        <p:spPr>
          <a:xfrm>
            <a:off x="3778368" y="3600600"/>
            <a:ext cx="4588773" cy="2717574"/>
          </a:xfrm>
          <a:prstGeom prst="rect">
            <a:avLst/>
          </a:prstGeom>
        </p:spPr>
      </p:pic>
    </p:spTree>
    <p:extLst>
      <p:ext uri="{BB962C8B-B14F-4D97-AF65-F5344CB8AC3E}">
        <p14:creationId xmlns:p14="http://schemas.microsoft.com/office/powerpoint/2010/main" val="117810231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5900" y="198438"/>
            <a:ext cx="8750300" cy="6443662"/>
          </a:xfrm>
          <a:prstGeom prst="rect">
            <a:avLst/>
          </a:prstGeom>
          <a:gradFill flip="none" rotWithShape="1">
            <a:gsLst>
              <a:gs pos="0">
                <a:schemeClr val="accent1">
                  <a:tint val="100000"/>
                  <a:shade val="100000"/>
                  <a:satMod val="130000"/>
                  <a:alpha val="94000"/>
                </a:schemeClr>
              </a:gs>
              <a:gs pos="100000">
                <a:schemeClr val="accent1">
                  <a:tint val="50000"/>
                  <a:shade val="100000"/>
                  <a:satMod val="350000"/>
                  <a:alpha val="94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215900" y="198438"/>
            <a:ext cx="8750300" cy="1706562"/>
          </a:xfrm>
          <a:ln/>
          <a:effectLst>
            <a:outerShdw blurRad="50800" dist="38100" dir="5400000" rotWithShape="0">
              <a:srgbClr val="000000">
                <a:alpha val="43000"/>
              </a:srgbClr>
            </a:outerShdw>
          </a:effectLst>
        </p:spPr>
        <p:style>
          <a:lnRef idx="1">
            <a:schemeClr val="accent1"/>
          </a:lnRef>
          <a:fillRef idx="2">
            <a:schemeClr val="accent1"/>
          </a:fillRef>
          <a:effectRef idx="1">
            <a:schemeClr val="accent1"/>
          </a:effectRef>
          <a:fontRef idx="minor">
            <a:schemeClr val="dk1"/>
          </a:fontRef>
        </p:style>
        <p:txBody>
          <a:bodyPr>
            <a:normAutofit/>
          </a:bodyPr>
          <a:lstStyle/>
          <a:p>
            <a:r>
              <a:rPr lang="en-US" dirty="0">
                <a:latin typeface="Eras Demi ITC"/>
                <a:cs typeface="Eras Demi ITC"/>
              </a:rPr>
              <a:t>Summary:</a:t>
            </a:r>
            <a:endParaRPr lang="en-US" dirty="0">
              <a:effectLst>
                <a:outerShdw blurRad="50800" dist="38100" dir="2700000" algn="br">
                  <a:srgbClr val="000000">
                    <a:alpha val="43000"/>
                  </a:srgbClr>
                </a:outerShdw>
              </a:effectLst>
              <a:latin typeface="Eras Demi ITC"/>
              <a:cs typeface="Eras Demi ITC"/>
            </a:endParaRPr>
          </a:p>
        </p:txBody>
      </p:sp>
      <p:sp>
        <p:nvSpPr>
          <p:cNvPr id="3" name="Content Placeholder 2"/>
          <p:cNvSpPr>
            <a:spLocks noGrp="1"/>
          </p:cNvSpPr>
          <p:nvPr>
            <p:ph idx="1"/>
          </p:nvPr>
        </p:nvSpPr>
        <p:spPr>
          <a:xfrm>
            <a:off x="342900" y="2070100"/>
            <a:ext cx="8509000" cy="4457700"/>
          </a:xfrm>
        </p:spPr>
        <p:txBody>
          <a:bodyPr>
            <a:normAutofit fontScale="85000" lnSpcReduction="20000"/>
          </a:bodyPr>
          <a:lstStyle/>
          <a:p>
            <a:pPr marL="0" indent="0">
              <a:lnSpc>
                <a:spcPct val="120000"/>
              </a:lnSpc>
              <a:spcBef>
                <a:spcPts val="0"/>
              </a:spcBef>
              <a:buNone/>
            </a:pPr>
            <a:r>
              <a:rPr lang="en-US" sz="2400" b="1" dirty="0">
                <a:solidFill>
                  <a:srgbClr val="000000"/>
                </a:solidFill>
                <a:latin typeface="+mj-lt"/>
                <a:cs typeface="Times New Roman" charset="0"/>
              </a:rPr>
              <a:t>Routine Inspections Play Key Role in Condition Based Maintenance at </a:t>
            </a:r>
            <a:r>
              <a:rPr lang="en-US" sz="2400" b="1" dirty="0" err="1">
                <a:solidFill>
                  <a:srgbClr val="000000"/>
                </a:solidFill>
                <a:latin typeface="+mj-lt"/>
                <a:cs typeface="Times New Roman" charset="0"/>
              </a:rPr>
              <a:t>Buzzi</a:t>
            </a:r>
            <a:r>
              <a:rPr lang="en-US" sz="2400" b="1" dirty="0">
                <a:solidFill>
                  <a:srgbClr val="000000"/>
                </a:solidFill>
                <a:latin typeface="+mj-lt"/>
                <a:cs typeface="Times New Roman" charset="0"/>
              </a:rPr>
              <a:t> </a:t>
            </a:r>
            <a:r>
              <a:rPr lang="en-US" sz="2400" b="1" dirty="0" err="1">
                <a:solidFill>
                  <a:srgbClr val="000000"/>
                </a:solidFill>
                <a:latin typeface="+mj-lt"/>
                <a:cs typeface="Times New Roman" charset="0"/>
              </a:rPr>
              <a:t>Unicem</a:t>
            </a:r>
            <a:r>
              <a:rPr lang="en-US" sz="2400" b="1" dirty="0">
                <a:solidFill>
                  <a:srgbClr val="000000"/>
                </a:solidFill>
                <a:latin typeface="+mj-lt"/>
                <a:cs typeface="Times New Roman" charset="0"/>
              </a:rPr>
              <a:t> – Signal Mountain</a:t>
            </a:r>
          </a:p>
          <a:p>
            <a:pPr marL="0" indent="0">
              <a:lnSpc>
                <a:spcPct val="120000"/>
              </a:lnSpc>
              <a:spcBef>
                <a:spcPts val="0"/>
              </a:spcBef>
              <a:buNone/>
            </a:pPr>
            <a:endParaRPr lang="en-US" sz="2968" b="1" dirty="0">
              <a:solidFill>
                <a:srgbClr val="000000"/>
              </a:solidFill>
              <a:latin typeface="+mj-lt"/>
              <a:cs typeface="Eras Demi ITC"/>
            </a:endParaRPr>
          </a:p>
          <a:p>
            <a:r>
              <a:rPr lang="en-US" sz="2118" dirty="0">
                <a:solidFill>
                  <a:srgbClr val="000000"/>
                </a:solidFill>
                <a:latin typeface="Arial" charset="0"/>
                <a:cs typeface="Arial" charset="0"/>
              </a:rPr>
              <a:t>Inspection routes automated with PDA’s, and readings &amp; observations being documented in a web-hosted database</a:t>
            </a:r>
          </a:p>
          <a:p>
            <a:endParaRPr lang="en-US" sz="2118" dirty="0">
              <a:solidFill>
                <a:srgbClr val="000000"/>
              </a:solidFill>
              <a:latin typeface="Arial" charset="0"/>
              <a:cs typeface="Arial" charset="0"/>
            </a:endParaRPr>
          </a:p>
          <a:p>
            <a:r>
              <a:rPr lang="en-US" sz="2118" dirty="0">
                <a:solidFill>
                  <a:srgbClr val="000000"/>
                </a:solidFill>
                <a:latin typeface="Arial" charset="0"/>
                <a:cs typeface="Arial" charset="0"/>
              </a:rPr>
              <a:t>Condition results from vibration &amp; oil analysis, and motor testing are being integrated with inspection findings – and communicated to plant decision makers via web-browser</a:t>
            </a:r>
          </a:p>
          <a:p>
            <a:endParaRPr lang="en-US" sz="2118" dirty="0">
              <a:solidFill>
                <a:srgbClr val="000000"/>
              </a:solidFill>
              <a:latin typeface="Arial" charset="0"/>
              <a:cs typeface="Arial" charset="0"/>
            </a:endParaRPr>
          </a:p>
          <a:p>
            <a:r>
              <a:rPr lang="en-US" sz="2118" dirty="0">
                <a:solidFill>
                  <a:srgbClr val="000000"/>
                </a:solidFill>
                <a:latin typeface="Arial" charset="0"/>
                <a:cs typeface="Arial" charset="0"/>
              </a:rPr>
              <a:t>Integrated health status report is being used to guide work prioritization &amp; scheduling</a:t>
            </a:r>
            <a:br>
              <a:rPr lang="en-US" sz="2400" dirty="0">
                <a:solidFill>
                  <a:srgbClr val="000000"/>
                </a:solidFill>
                <a:latin typeface="Arial" charset="0"/>
                <a:cs typeface="Arial" charset="0"/>
              </a:rPr>
            </a:br>
            <a:endParaRPr lang="en-US" sz="2400" dirty="0">
              <a:solidFill>
                <a:srgbClr val="000000"/>
              </a:solidFill>
              <a:latin typeface="Arial" charset="0"/>
              <a:cs typeface="Arial" charset="0"/>
            </a:endParaRPr>
          </a:p>
          <a:p>
            <a:pPr>
              <a:buNone/>
            </a:pPr>
            <a:r>
              <a:rPr lang="en-US" sz="1647" dirty="0">
                <a:solidFill>
                  <a:srgbClr val="000000"/>
                </a:solidFill>
                <a:latin typeface="Arial" charset="0"/>
                <a:cs typeface="Arial" charset="0"/>
              </a:rPr>
              <a:t>According to</a:t>
            </a:r>
            <a:r>
              <a:rPr lang="en-US" sz="1647" u="sng" dirty="0">
                <a:solidFill>
                  <a:srgbClr val="000000"/>
                </a:solidFill>
                <a:latin typeface="Arial" charset="0"/>
                <a:cs typeface="Arial" charset="0"/>
              </a:rPr>
              <a:t> </a:t>
            </a:r>
            <a:r>
              <a:rPr lang="en-US" sz="1647" dirty="0">
                <a:solidFill>
                  <a:srgbClr val="000000"/>
                </a:solidFill>
                <a:latin typeface="Arial" charset="0"/>
                <a:cs typeface="Arial" charset="0"/>
              </a:rPr>
              <a:t>Armand </a:t>
            </a:r>
            <a:r>
              <a:rPr lang="en-US" sz="1647" dirty="0" err="1">
                <a:solidFill>
                  <a:srgbClr val="000000"/>
                </a:solidFill>
                <a:latin typeface="Arial" charset="0"/>
                <a:cs typeface="Arial" charset="0"/>
              </a:rPr>
              <a:t>Lagace</a:t>
            </a:r>
            <a:r>
              <a:rPr lang="en-US" sz="1647" dirty="0">
                <a:solidFill>
                  <a:srgbClr val="000000"/>
                </a:solidFill>
                <a:latin typeface="Arial" charset="0"/>
                <a:cs typeface="Arial" charset="0"/>
              </a:rPr>
              <a:t>, Division Maintenance Manager:</a:t>
            </a:r>
          </a:p>
          <a:p>
            <a:pPr algn="ctr">
              <a:buNone/>
            </a:pPr>
            <a:r>
              <a:rPr lang="en-US" sz="2800" dirty="0">
                <a:solidFill>
                  <a:srgbClr val="000000"/>
                </a:solidFill>
                <a:latin typeface="Arial" charset="0"/>
                <a:cs typeface="Arial" charset="0"/>
              </a:rPr>
              <a:t>“</a:t>
            </a:r>
            <a:r>
              <a:rPr lang="en-US" sz="2400" b="1" i="1" dirty="0">
                <a:solidFill>
                  <a:srgbClr val="000000"/>
                </a:solidFill>
                <a:latin typeface="Arial" charset="0"/>
                <a:cs typeface="Arial" charset="0"/>
              </a:rPr>
              <a:t>Now there’s one place I can look each week to see the hot spots I need to be paying attention to!”</a:t>
            </a:r>
          </a:p>
          <a:p>
            <a:pPr>
              <a:buFontTx/>
              <a:buChar char="•"/>
            </a:pPr>
            <a:endParaRPr lang="en-US" sz="2400" dirty="0">
              <a:solidFill>
                <a:srgbClr val="000000"/>
              </a:solidFill>
              <a:latin typeface="Arial" charset="0"/>
              <a:cs typeface="Arial" charset="0"/>
            </a:endParaRPr>
          </a:p>
        </p:txBody>
      </p:sp>
    </p:spTree>
    <p:extLst>
      <p:ext uri="{BB962C8B-B14F-4D97-AF65-F5344CB8AC3E}">
        <p14:creationId xmlns:p14="http://schemas.microsoft.com/office/powerpoint/2010/main" val="41814230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5900" y="198438"/>
            <a:ext cx="8750300" cy="6443662"/>
          </a:xfrm>
          <a:prstGeom prst="rect">
            <a:avLst/>
          </a:prstGeom>
          <a:gradFill flip="none" rotWithShape="1">
            <a:gsLst>
              <a:gs pos="0">
                <a:schemeClr val="accent1">
                  <a:tint val="100000"/>
                  <a:shade val="100000"/>
                  <a:satMod val="130000"/>
                  <a:alpha val="94000"/>
                </a:schemeClr>
              </a:gs>
              <a:gs pos="100000">
                <a:schemeClr val="accent1">
                  <a:tint val="50000"/>
                  <a:shade val="100000"/>
                  <a:satMod val="350000"/>
                  <a:alpha val="94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215900" y="198438"/>
            <a:ext cx="8750300" cy="1706562"/>
          </a:xfrm>
          <a:ln/>
          <a:effectLst>
            <a:outerShdw blurRad="50800" dist="38100" dir="5400000" rotWithShape="0">
              <a:srgbClr val="000000">
                <a:alpha val="43000"/>
              </a:srgbClr>
            </a:outerShdw>
          </a:effectLst>
        </p:spPr>
        <p:style>
          <a:lnRef idx="1">
            <a:schemeClr val="accent1"/>
          </a:lnRef>
          <a:fillRef idx="2">
            <a:schemeClr val="accent1"/>
          </a:fillRef>
          <a:effectRef idx="1">
            <a:schemeClr val="accent1"/>
          </a:effectRef>
          <a:fontRef idx="minor">
            <a:schemeClr val="dk1"/>
          </a:fontRef>
        </p:style>
        <p:txBody>
          <a:bodyPr>
            <a:normAutofit/>
          </a:bodyPr>
          <a:lstStyle/>
          <a:p>
            <a:r>
              <a:rPr lang="en-US" dirty="0">
                <a:effectLst>
                  <a:outerShdw blurRad="50800" dist="38100" dir="2700000" algn="br">
                    <a:srgbClr val="000000">
                      <a:alpha val="43000"/>
                    </a:srgbClr>
                  </a:outerShdw>
                </a:effectLst>
                <a:latin typeface="Eras Demi ITC"/>
                <a:cs typeface="Eras Demi ITC"/>
              </a:rPr>
              <a:t>Principles of Equipment Life Cycle Management</a:t>
            </a:r>
          </a:p>
        </p:txBody>
      </p:sp>
      <p:sp>
        <p:nvSpPr>
          <p:cNvPr id="3" name="Content Placeholder 2"/>
          <p:cNvSpPr>
            <a:spLocks noGrp="1"/>
          </p:cNvSpPr>
          <p:nvPr>
            <p:ph idx="1"/>
          </p:nvPr>
        </p:nvSpPr>
        <p:spPr>
          <a:xfrm>
            <a:off x="457200" y="2298700"/>
            <a:ext cx="8229600" cy="3827463"/>
          </a:xfrm>
        </p:spPr>
        <p:txBody>
          <a:bodyPr/>
          <a:lstStyle/>
          <a:p>
            <a:r>
              <a:rPr lang="en-US" b="1" dirty="0">
                <a:solidFill>
                  <a:srgbClr val="000000"/>
                </a:solidFill>
              </a:rPr>
              <a:t>Elimination of Failures in Service in Assets which disrupt production and cause high maintenance cost.</a:t>
            </a:r>
          </a:p>
          <a:p>
            <a:endParaRPr lang="en-US" b="1" dirty="0">
              <a:solidFill>
                <a:srgbClr val="000000"/>
              </a:solidFill>
            </a:endParaRPr>
          </a:p>
          <a:p>
            <a:r>
              <a:rPr lang="en-US" b="1" dirty="0">
                <a:solidFill>
                  <a:srgbClr val="000000"/>
                </a:solidFill>
              </a:rPr>
              <a:t>Increase operating life period between failures by the systematic elimination of Root Causes of Failure.</a:t>
            </a:r>
          </a:p>
          <a:p>
            <a:pPr>
              <a:buNone/>
            </a:pPr>
            <a:endParaRPr lang="en-US"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5900" y="198438"/>
            <a:ext cx="8750300" cy="6443662"/>
          </a:xfrm>
          <a:prstGeom prst="rect">
            <a:avLst/>
          </a:prstGeom>
          <a:gradFill flip="none" rotWithShape="1">
            <a:gsLst>
              <a:gs pos="0">
                <a:schemeClr val="accent1">
                  <a:tint val="100000"/>
                  <a:shade val="100000"/>
                  <a:satMod val="130000"/>
                  <a:alpha val="94000"/>
                </a:schemeClr>
              </a:gs>
              <a:gs pos="100000">
                <a:schemeClr val="accent1">
                  <a:tint val="50000"/>
                  <a:shade val="100000"/>
                  <a:satMod val="350000"/>
                  <a:alpha val="94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215898" y="2806700"/>
            <a:ext cx="8750302" cy="2840057"/>
          </a:xfrm>
          <a:ln/>
          <a:effectLst>
            <a:outerShdw blurRad="50800" dist="38100" dir="5400000" rotWithShape="0">
              <a:srgbClr val="000000">
                <a:alpha val="43000"/>
              </a:srgbClr>
            </a:outerShdw>
          </a:effectLst>
        </p:spPr>
        <p:style>
          <a:lnRef idx="1">
            <a:schemeClr val="accent1"/>
          </a:lnRef>
          <a:fillRef idx="2">
            <a:schemeClr val="accent1"/>
          </a:fillRef>
          <a:effectRef idx="1">
            <a:schemeClr val="accent1"/>
          </a:effectRef>
          <a:fontRef idx="minor">
            <a:schemeClr val="dk1"/>
          </a:fontRef>
        </p:style>
        <p:txBody>
          <a:bodyPr wrap="square" anchor="ctr">
            <a:noAutofit/>
          </a:bodyPr>
          <a:lstStyle/>
          <a:p>
            <a:br>
              <a:rPr lang="en-US" sz="3600" b="1" dirty="0">
                <a:latin typeface="Tahoma" pitchFamily="34" charset="0"/>
                <a:cs typeface="Times New Roman" charset="0"/>
              </a:rPr>
            </a:br>
            <a:endParaRPr lang="en-US" sz="3300" dirty="0">
              <a:latin typeface="Eras Demi ITC"/>
              <a:cs typeface="Eras Demi ITC"/>
            </a:endParaRPr>
          </a:p>
        </p:txBody>
      </p:sp>
      <p:pic>
        <p:nvPicPr>
          <p:cNvPr id="6" name="Picture 5" descr="Managers.png"/>
          <p:cNvPicPr>
            <a:picLocks noChangeAspect="1"/>
          </p:cNvPicPr>
          <p:nvPr/>
        </p:nvPicPr>
        <p:blipFill>
          <a:blip r:embed="rId3"/>
          <a:stretch>
            <a:fillRect/>
          </a:stretch>
        </p:blipFill>
        <p:spPr>
          <a:xfrm>
            <a:off x="101598" y="1285076"/>
            <a:ext cx="4787888" cy="3662734"/>
          </a:xfrm>
          <a:prstGeom prst="rect">
            <a:avLst/>
          </a:prstGeom>
        </p:spPr>
      </p:pic>
      <p:sp>
        <p:nvSpPr>
          <p:cNvPr id="5" name="Title 1"/>
          <p:cNvSpPr txBox="1">
            <a:spLocks/>
          </p:cNvSpPr>
          <p:nvPr/>
        </p:nvSpPr>
        <p:spPr>
          <a:xfrm>
            <a:off x="241300" y="3619520"/>
            <a:ext cx="8483601" cy="1470025"/>
          </a:xfrm>
          <a:prstGeom prst="rect">
            <a:avLst/>
          </a:prstGeom>
          <a:effectLst>
            <a:outerShdw blurRad="50800" dist="38100" dir="2700000" algn="br">
              <a:srgbClr val="FFFFFF">
                <a:alpha val="43000"/>
              </a:srgbClr>
            </a:outerShdw>
          </a:effectLst>
        </p:spPr>
        <p:txBody>
          <a:bodyPr vert="horz" lIns="91440" tIns="45720" rIns="91440" bIns="45720" rtlCol="0" anchor="ctr">
            <a:noAutofit/>
          </a:bodyPr>
          <a:lstStyle/>
          <a:p>
            <a:pPr lvl="0" algn="r">
              <a:spcBef>
                <a:spcPct val="0"/>
              </a:spcBef>
            </a:pPr>
            <a:r>
              <a:rPr lang="en-US" sz="6000" dirty="0" err="1">
                <a:solidFill>
                  <a:srgbClr val="000000"/>
                </a:solidFill>
                <a:latin typeface="Eras Demi ITC"/>
                <a:cs typeface="Eras Demi ITC"/>
              </a:rPr>
              <a:t>Oilography</a:t>
            </a:r>
            <a:endParaRPr kumimoji="0" lang="en-US" sz="6000" b="1" i="0" u="none" strike="noStrike" kern="1200" cap="none" spc="0" normalizeH="0" baseline="0" noProof="0" dirty="0">
              <a:ln>
                <a:noFill/>
              </a:ln>
              <a:solidFill>
                <a:srgbClr val="000000"/>
              </a:solidFill>
              <a:effectLst/>
              <a:uLnTx/>
              <a:uFillTx/>
              <a:latin typeface="Eras Demi ITC"/>
              <a:ea typeface="+mj-ea"/>
              <a:cs typeface="Eras Demi ITC"/>
            </a:endParaRPr>
          </a:p>
        </p:txBody>
      </p:sp>
      <p:sp>
        <p:nvSpPr>
          <p:cNvPr id="8" name="Title 1"/>
          <p:cNvSpPr txBox="1">
            <a:spLocks/>
          </p:cNvSpPr>
          <p:nvPr/>
        </p:nvSpPr>
        <p:spPr>
          <a:xfrm>
            <a:off x="1955800" y="4786332"/>
            <a:ext cx="8483601" cy="758825"/>
          </a:xfrm>
          <a:prstGeom prst="rect">
            <a:avLst/>
          </a:prstGeom>
          <a:effectLst>
            <a:outerShdw blurRad="50800" dist="38100" dir="2700000" algn="br">
              <a:srgbClr val="FFFFFF">
                <a:alpha val="43000"/>
              </a:srgbClr>
            </a:outerShdw>
          </a:effectLst>
        </p:spPr>
        <p:txBody>
          <a:bodyPr vert="horz" lIns="91440" tIns="45720" rIns="91440" bIns="45720" rtlCol="0" anchor="ctr">
            <a:noAutofit/>
          </a:bodyPr>
          <a:lstStyle/>
          <a:p>
            <a:r>
              <a:rPr lang="en-US" sz="3200" dirty="0">
                <a:solidFill>
                  <a:schemeClr val="bg1"/>
                </a:solidFill>
                <a:latin typeface="Eras Demi ITC"/>
                <a:cs typeface="Eras Demi ITC"/>
              </a:rPr>
              <a:t>Automated Oil Analysis Reporting</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5900" y="198438"/>
            <a:ext cx="8750300" cy="6443662"/>
          </a:xfrm>
          <a:prstGeom prst="rect">
            <a:avLst/>
          </a:prstGeom>
          <a:gradFill flip="none" rotWithShape="1">
            <a:gsLst>
              <a:gs pos="0">
                <a:schemeClr val="accent1">
                  <a:tint val="100000"/>
                  <a:shade val="100000"/>
                  <a:satMod val="130000"/>
                  <a:alpha val="94000"/>
                </a:schemeClr>
              </a:gs>
              <a:gs pos="100000">
                <a:schemeClr val="accent1">
                  <a:tint val="50000"/>
                  <a:shade val="100000"/>
                  <a:satMod val="350000"/>
                  <a:alpha val="94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215900" y="198438"/>
            <a:ext cx="8750300" cy="1084262"/>
          </a:xfrm>
          <a:ln/>
          <a:effectLst>
            <a:outerShdw blurRad="50800" dist="38100" dir="5400000" rotWithShape="0">
              <a:srgbClr val="000000">
                <a:alpha val="43000"/>
              </a:srgbClr>
            </a:outerShdw>
          </a:effectLst>
        </p:spPr>
        <p:style>
          <a:lnRef idx="1">
            <a:schemeClr val="accent1"/>
          </a:lnRef>
          <a:fillRef idx="2">
            <a:schemeClr val="accent1"/>
          </a:fillRef>
          <a:effectRef idx="1">
            <a:schemeClr val="accent1"/>
          </a:effectRef>
          <a:fontRef idx="minor">
            <a:schemeClr val="dk1"/>
          </a:fontRef>
        </p:style>
        <p:txBody>
          <a:bodyPr>
            <a:normAutofit/>
          </a:bodyPr>
          <a:lstStyle/>
          <a:p>
            <a:r>
              <a:rPr lang="en-US" dirty="0">
                <a:effectLst>
                  <a:outerShdw blurRad="50800" dist="38100" dir="2700000" algn="br">
                    <a:srgbClr val="000000">
                      <a:alpha val="43000"/>
                    </a:srgbClr>
                  </a:outerShdw>
                </a:effectLst>
                <a:latin typeface="Eras Demi ITC"/>
                <a:cs typeface="Eras Demi ITC"/>
              </a:rPr>
              <a:t>Samples for Review</a:t>
            </a:r>
          </a:p>
        </p:txBody>
      </p:sp>
      <p:pic>
        <p:nvPicPr>
          <p:cNvPr id="5" name="Picture 4" descr="A screenshot of a computer&#10;&#10;Description automatically generated">
            <a:extLst>
              <a:ext uri="{FF2B5EF4-FFF2-40B4-BE49-F238E27FC236}">
                <a16:creationId xmlns:a16="http://schemas.microsoft.com/office/drawing/2014/main" id="{3E34151F-75A5-952C-90CA-B6A5F9D2C5C2}"/>
              </a:ext>
            </a:extLst>
          </p:cNvPr>
          <p:cNvPicPr>
            <a:picLocks noChangeAspect="1"/>
          </p:cNvPicPr>
          <p:nvPr/>
        </p:nvPicPr>
        <p:blipFill>
          <a:blip r:embed="rId3"/>
          <a:stretch>
            <a:fillRect/>
          </a:stretch>
        </p:blipFill>
        <p:spPr>
          <a:xfrm>
            <a:off x="631609" y="1754280"/>
            <a:ext cx="7918882" cy="3962466"/>
          </a:xfrm>
          <a:prstGeom prst="rect">
            <a:avLst/>
          </a:prstGeom>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5900" y="198438"/>
            <a:ext cx="8750300" cy="6443662"/>
          </a:xfrm>
          <a:prstGeom prst="rect">
            <a:avLst/>
          </a:prstGeom>
          <a:gradFill flip="none" rotWithShape="1">
            <a:gsLst>
              <a:gs pos="0">
                <a:schemeClr val="accent1">
                  <a:tint val="100000"/>
                  <a:shade val="100000"/>
                  <a:satMod val="130000"/>
                  <a:alpha val="94000"/>
                </a:schemeClr>
              </a:gs>
              <a:gs pos="100000">
                <a:schemeClr val="accent1">
                  <a:tint val="50000"/>
                  <a:shade val="100000"/>
                  <a:satMod val="350000"/>
                  <a:alpha val="94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215900" y="198438"/>
            <a:ext cx="8750300" cy="1084262"/>
          </a:xfrm>
          <a:ln/>
          <a:effectLst>
            <a:outerShdw blurRad="50800" dist="38100" dir="5400000" rotWithShape="0">
              <a:srgbClr val="000000">
                <a:alpha val="43000"/>
              </a:srgbClr>
            </a:outerShdw>
          </a:effectLst>
        </p:spPr>
        <p:style>
          <a:lnRef idx="1">
            <a:schemeClr val="accent1"/>
          </a:lnRef>
          <a:fillRef idx="2">
            <a:schemeClr val="accent1"/>
          </a:fillRef>
          <a:effectRef idx="1">
            <a:schemeClr val="accent1"/>
          </a:effectRef>
          <a:fontRef idx="minor">
            <a:schemeClr val="dk1"/>
          </a:fontRef>
        </p:style>
        <p:txBody>
          <a:bodyPr>
            <a:normAutofit/>
          </a:bodyPr>
          <a:lstStyle/>
          <a:p>
            <a:r>
              <a:rPr lang="en-US" dirty="0">
                <a:effectLst>
                  <a:outerShdw blurRad="50800" dist="38100" dir="2700000" algn="br">
                    <a:srgbClr val="000000">
                      <a:alpha val="43000"/>
                    </a:srgbClr>
                  </a:outerShdw>
                </a:effectLst>
                <a:latin typeface="Eras Demi ITC"/>
                <a:cs typeface="Eras Demi ITC"/>
              </a:rPr>
              <a:t>Periodic Task</a:t>
            </a:r>
          </a:p>
        </p:txBody>
      </p:sp>
      <p:pic>
        <p:nvPicPr>
          <p:cNvPr id="8" name="Content Placeholder 7" descr="A screenshot of a computer&#10;&#10;Description automatically generated">
            <a:extLst>
              <a:ext uri="{FF2B5EF4-FFF2-40B4-BE49-F238E27FC236}">
                <a16:creationId xmlns:a16="http://schemas.microsoft.com/office/drawing/2014/main" id="{9492FCE0-020C-A2E4-15B6-533EAAFDC43F}"/>
              </a:ext>
            </a:extLst>
          </p:cNvPr>
          <p:cNvPicPr>
            <a:picLocks noGrp="1" noChangeAspect="1"/>
          </p:cNvPicPr>
          <p:nvPr>
            <p:ph idx="1"/>
          </p:nvPr>
        </p:nvPicPr>
        <p:blipFill>
          <a:blip r:embed="rId3"/>
          <a:stretch>
            <a:fillRect/>
          </a:stretch>
        </p:blipFill>
        <p:spPr>
          <a:xfrm>
            <a:off x="457200" y="1862211"/>
            <a:ext cx="8229600" cy="4001940"/>
          </a:xfrm>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5900" y="198438"/>
            <a:ext cx="8750300" cy="6443662"/>
          </a:xfrm>
          <a:prstGeom prst="rect">
            <a:avLst/>
          </a:prstGeom>
          <a:gradFill flip="none" rotWithShape="1">
            <a:gsLst>
              <a:gs pos="0">
                <a:schemeClr val="accent1">
                  <a:tint val="100000"/>
                  <a:shade val="100000"/>
                  <a:satMod val="130000"/>
                  <a:alpha val="94000"/>
                </a:schemeClr>
              </a:gs>
              <a:gs pos="100000">
                <a:schemeClr val="accent1">
                  <a:tint val="50000"/>
                  <a:shade val="100000"/>
                  <a:satMod val="350000"/>
                  <a:alpha val="94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215900" y="198438"/>
            <a:ext cx="8750300" cy="1084262"/>
          </a:xfrm>
          <a:ln/>
          <a:effectLst>
            <a:outerShdw blurRad="50800" dist="38100" dir="5400000" rotWithShape="0">
              <a:srgbClr val="000000">
                <a:alpha val="43000"/>
              </a:srgbClr>
            </a:outerShdw>
          </a:effectLst>
        </p:spPr>
        <p:style>
          <a:lnRef idx="1">
            <a:schemeClr val="accent1"/>
          </a:lnRef>
          <a:fillRef idx="2">
            <a:schemeClr val="accent1"/>
          </a:fillRef>
          <a:effectRef idx="1">
            <a:schemeClr val="accent1"/>
          </a:effectRef>
          <a:fontRef idx="minor">
            <a:schemeClr val="dk1"/>
          </a:fontRef>
        </p:style>
        <p:txBody>
          <a:bodyPr>
            <a:normAutofit/>
          </a:bodyPr>
          <a:lstStyle/>
          <a:p>
            <a:r>
              <a:rPr lang="en-US" dirty="0">
                <a:effectLst>
                  <a:outerShdw blurRad="50800" dist="38100" dir="2700000" algn="br">
                    <a:srgbClr val="000000">
                      <a:alpha val="43000"/>
                    </a:srgbClr>
                  </a:outerShdw>
                </a:effectLst>
                <a:latin typeface="Eras Demi ITC"/>
                <a:cs typeface="Eras Demi ITC"/>
              </a:rPr>
              <a:t>Trending of Test Parameters</a:t>
            </a:r>
          </a:p>
        </p:txBody>
      </p:sp>
      <p:pic>
        <p:nvPicPr>
          <p:cNvPr id="5" name="Picture 4" descr="A screenshot of a computer&#10;&#10;Description automatically generated">
            <a:extLst>
              <a:ext uri="{FF2B5EF4-FFF2-40B4-BE49-F238E27FC236}">
                <a16:creationId xmlns:a16="http://schemas.microsoft.com/office/drawing/2014/main" id="{87188C8C-38B4-23F8-D073-4E49FE4DAD75}"/>
              </a:ext>
            </a:extLst>
          </p:cNvPr>
          <p:cNvPicPr>
            <a:picLocks noChangeAspect="1"/>
          </p:cNvPicPr>
          <p:nvPr/>
        </p:nvPicPr>
        <p:blipFill>
          <a:blip r:embed="rId3"/>
          <a:stretch>
            <a:fillRect/>
          </a:stretch>
        </p:blipFill>
        <p:spPr>
          <a:xfrm>
            <a:off x="1961785" y="1385528"/>
            <a:ext cx="5220429" cy="5153744"/>
          </a:xfrm>
          <a:prstGeom prst="rect">
            <a:avLst/>
          </a:prstGeom>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5900" y="198438"/>
            <a:ext cx="8750300" cy="6443662"/>
          </a:xfrm>
          <a:prstGeom prst="rect">
            <a:avLst/>
          </a:prstGeom>
          <a:gradFill flip="none" rotWithShape="1">
            <a:gsLst>
              <a:gs pos="0">
                <a:schemeClr val="accent1">
                  <a:tint val="100000"/>
                  <a:shade val="100000"/>
                  <a:satMod val="130000"/>
                  <a:alpha val="94000"/>
                </a:schemeClr>
              </a:gs>
              <a:gs pos="100000">
                <a:schemeClr val="accent1">
                  <a:tint val="50000"/>
                  <a:shade val="100000"/>
                  <a:satMod val="350000"/>
                  <a:alpha val="94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215900" y="198438"/>
            <a:ext cx="8750300" cy="1084262"/>
          </a:xfrm>
          <a:ln/>
          <a:effectLst>
            <a:outerShdw blurRad="50800" dist="38100" dir="5400000" rotWithShape="0">
              <a:srgbClr val="000000">
                <a:alpha val="43000"/>
              </a:srgbClr>
            </a:outerShdw>
          </a:effectLst>
        </p:spPr>
        <p:style>
          <a:lnRef idx="1">
            <a:schemeClr val="accent1"/>
          </a:lnRef>
          <a:fillRef idx="2">
            <a:schemeClr val="accent1"/>
          </a:fillRef>
          <a:effectRef idx="1">
            <a:schemeClr val="accent1"/>
          </a:effectRef>
          <a:fontRef idx="minor">
            <a:schemeClr val="dk1"/>
          </a:fontRef>
        </p:style>
        <p:txBody>
          <a:bodyPr>
            <a:normAutofit/>
          </a:bodyPr>
          <a:lstStyle/>
          <a:p>
            <a:r>
              <a:rPr lang="en-US" dirty="0">
                <a:effectLst>
                  <a:outerShdw blurRad="50800" dist="38100" dir="2700000" algn="br">
                    <a:srgbClr val="000000">
                      <a:alpha val="43000"/>
                    </a:srgbClr>
                  </a:outerShdw>
                </a:effectLst>
                <a:latin typeface="Eras Demi ITC"/>
                <a:cs typeface="Eras Demi ITC"/>
              </a:rPr>
              <a:t>Condition Entry from Oil Report</a:t>
            </a:r>
          </a:p>
        </p:txBody>
      </p:sp>
      <p:pic>
        <p:nvPicPr>
          <p:cNvPr id="5" name="Picture 2"/>
          <p:cNvPicPr>
            <a:picLocks noGrp="1" noChangeAspect="1" noChangeArrowheads="1"/>
          </p:cNvPicPr>
          <p:nvPr>
            <p:ph idx="1"/>
          </p:nvPr>
        </p:nvPicPr>
        <p:blipFill>
          <a:blip r:embed="rId3" cstate="print"/>
          <a:stretch>
            <a:fillRect/>
          </a:stretch>
        </p:blipFill>
        <p:spPr bwMode="auto">
          <a:xfrm>
            <a:off x="951230" y="1600200"/>
            <a:ext cx="7241540" cy="4525963"/>
          </a:xfrm>
          <a:prstGeom prst="rect">
            <a:avLst/>
          </a:prstGeom>
          <a:noFill/>
          <a:ln w="25400" cap="flat" cmpd="sng" algn="ctr">
            <a:solidFill>
              <a:srgbClr val="000000"/>
            </a:solidFill>
            <a:prstDash val="solid"/>
            <a:miter lim="800000"/>
            <a:headEnd type="none" w="med" len="med"/>
            <a:tailEnd type="none" w="med" len="med"/>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5900" y="198438"/>
            <a:ext cx="8750300" cy="6443662"/>
          </a:xfrm>
          <a:prstGeom prst="rect">
            <a:avLst/>
          </a:prstGeom>
          <a:gradFill flip="none" rotWithShape="1">
            <a:gsLst>
              <a:gs pos="0">
                <a:schemeClr val="accent1">
                  <a:tint val="100000"/>
                  <a:shade val="100000"/>
                  <a:satMod val="130000"/>
                  <a:alpha val="94000"/>
                </a:schemeClr>
              </a:gs>
              <a:gs pos="100000">
                <a:schemeClr val="accent1">
                  <a:tint val="50000"/>
                  <a:shade val="100000"/>
                  <a:satMod val="350000"/>
                  <a:alpha val="94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215900" y="198438"/>
            <a:ext cx="8750300" cy="1084262"/>
          </a:xfrm>
          <a:ln/>
          <a:effectLst>
            <a:outerShdw blurRad="50800" dist="38100" dir="5400000" rotWithShape="0">
              <a:srgbClr val="000000">
                <a:alpha val="43000"/>
              </a:srgbClr>
            </a:outerShdw>
          </a:effectLst>
        </p:spPr>
        <p:style>
          <a:lnRef idx="1">
            <a:schemeClr val="accent1"/>
          </a:lnRef>
          <a:fillRef idx="2">
            <a:schemeClr val="accent1"/>
          </a:fillRef>
          <a:effectRef idx="1">
            <a:schemeClr val="accent1"/>
          </a:effectRef>
          <a:fontRef idx="minor">
            <a:schemeClr val="dk1"/>
          </a:fontRef>
        </p:style>
        <p:txBody>
          <a:bodyPr>
            <a:normAutofit/>
          </a:bodyPr>
          <a:lstStyle/>
          <a:p>
            <a:r>
              <a:rPr lang="en-US" dirty="0">
                <a:effectLst>
                  <a:outerShdw blurRad="50800" dist="38100" dir="2700000" algn="br">
                    <a:srgbClr val="000000">
                      <a:alpha val="43000"/>
                    </a:srgbClr>
                  </a:outerShdw>
                </a:effectLst>
                <a:latin typeface="Eras Demi ITC"/>
                <a:cs typeface="Eras Demi ITC"/>
              </a:rPr>
              <a:t>All Samples</a:t>
            </a:r>
          </a:p>
        </p:txBody>
      </p:sp>
      <p:pic>
        <p:nvPicPr>
          <p:cNvPr id="5" name="Picture 2"/>
          <p:cNvPicPr>
            <a:picLocks noGrp="1" noChangeAspect="1" noChangeArrowheads="1"/>
          </p:cNvPicPr>
          <p:nvPr>
            <p:ph idx="1"/>
          </p:nvPr>
        </p:nvPicPr>
        <p:blipFill>
          <a:blip r:embed="rId3" cstate="print"/>
          <a:stretch>
            <a:fillRect/>
          </a:stretch>
        </p:blipFill>
        <p:spPr bwMode="auto">
          <a:xfrm>
            <a:off x="951230" y="1600200"/>
            <a:ext cx="7241540" cy="4525963"/>
          </a:xfrm>
          <a:prstGeom prst="rect">
            <a:avLst/>
          </a:prstGeom>
          <a:noFill/>
          <a:ln w="25400" cap="flat" cmpd="sng" algn="ctr">
            <a:solidFill>
              <a:srgbClr val="000000"/>
            </a:solidFill>
            <a:prstDash val="solid"/>
            <a:miter lim="800000"/>
            <a:headEnd type="none" w="med" len="med"/>
            <a:tailEnd type="none" w="med" len="med"/>
          </a:ln>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5900" y="198438"/>
            <a:ext cx="8750300" cy="6443662"/>
          </a:xfrm>
          <a:prstGeom prst="rect">
            <a:avLst/>
          </a:prstGeom>
          <a:gradFill flip="none" rotWithShape="1">
            <a:gsLst>
              <a:gs pos="0">
                <a:schemeClr val="accent1">
                  <a:tint val="100000"/>
                  <a:shade val="100000"/>
                  <a:satMod val="130000"/>
                  <a:alpha val="94000"/>
                </a:schemeClr>
              </a:gs>
              <a:gs pos="100000">
                <a:schemeClr val="accent1">
                  <a:tint val="50000"/>
                  <a:shade val="100000"/>
                  <a:satMod val="350000"/>
                  <a:alpha val="94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215900" y="198438"/>
            <a:ext cx="8750300" cy="1401762"/>
          </a:xfrm>
          <a:ln/>
          <a:effectLst>
            <a:outerShdw blurRad="50800" dist="38100" dir="5400000" rotWithShape="0">
              <a:srgbClr val="000000">
                <a:alpha val="43000"/>
              </a:srgbClr>
            </a:outerShdw>
          </a:effectLst>
        </p:spPr>
        <p:style>
          <a:lnRef idx="1">
            <a:schemeClr val="accent1"/>
          </a:lnRef>
          <a:fillRef idx="2">
            <a:schemeClr val="accent1"/>
          </a:fillRef>
          <a:effectRef idx="1">
            <a:schemeClr val="accent1"/>
          </a:effectRef>
          <a:fontRef idx="minor">
            <a:schemeClr val="dk1"/>
          </a:fontRef>
        </p:style>
        <p:txBody>
          <a:bodyPr>
            <a:normAutofit fontScale="90000"/>
          </a:bodyPr>
          <a:lstStyle/>
          <a:p>
            <a:r>
              <a:rPr lang="en-US" dirty="0">
                <a:effectLst>
                  <a:outerShdw blurRad="50800" dist="38100" dir="2700000" algn="br">
                    <a:srgbClr val="000000">
                      <a:alpha val="43000"/>
                    </a:srgbClr>
                  </a:outerShdw>
                </a:effectLst>
                <a:latin typeface="Eras Demi ITC"/>
                <a:cs typeface="Eras Demi ITC"/>
              </a:rPr>
              <a:t>Samples Points and Test Displayed in Tango™</a:t>
            </a:r>
          </a:p>
        </p:txBody>
      </p:sp>
      <p:pic>
        <p:nvPicPr>
          <p:cNvPr id="9" name="Content Placeholder 8" descr="A screenshot of a computer&#10;&#10;Description automatically generated">
            <a:extLst>
              <a:ext uri="{FF2B5EF4-FFF2-40B4-BE49-F238E27FC236}">
                <a16:creationId xmlns:a16="http://schemas.microsoft.com/office/drawing/2014/main" id="{B1969E6A-F873-8280-790B-0540BDE719A5}"/>
              </a:ext>
            </a:extLst>
          </p:cNvPr>
          <p:cNvPicPr>
            <a:picLocks noGrp="1" noChangeAspect="1"/>
          </p:cNvPicPr>
          <p:nvPr>
            <p:ph idx="1"/>
          </p:nvPr>
        </p:nvPicPr>
        <p:blipFill>
          <a:blip r:embed="rId3"/>
          <a:stretch>
            <a:fillRect/>
          </a:stretch>
        </p:blipFill>
        <p:spPr>
          <a:xfrm>
            <a:off x="718974" y="1858168"/>
            <a:ext cx="7688426" cy="4525963"/>
          </a:xfrm>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5900" y="198438"/>
            <a:ext cx="8750300" cy="6443662"/>
          </a:xfrm>
          <a:prstGeom prst="rect">
            <a:avLst/>
          </a:prstGeom>
          <a:gradFill flip="none" rotWithShape="1">
            <a:gsLst>
              <a:gs pos="0">
                <a:schemeClr val="accent1">
                  <a:tint val="100000"/>
                  <a:shade val="100000"/>
                  <a:satMod val="130000"/>
                  <a:alpha val="94000"/>
                </a:schemeClr>
              </a:gs>
              <a:gs pos="100000">
                <a:schemeClr val="accent1">
                  <a:tint val="50000"/>
                  <a:shade val="100000"/>
                  <a:satMod val="350000"/>
                  <a:alpha val="94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215898" y="2806700"/>
            <a:ext cx="8750302" cy="2840057"/>
          </a:xfrm>
          <a:ln/>
          <a:effectLst>
            <a:outerShdw blurRad="50800" dist="38100" dir="5400000" rotWithShape="0">
              <a:srgbClr val="000000">
                <a:alpha val="43000"/>
              </a:srgbClr>
            </a:outerShdw>
          </a:effectLst>
        </p:spPr>
        <p:style>
          <a:lnRef idx="1">
            <a:schemeClr val="accent1"/>
          </a:lnRef>
          <a:fillRef idx="2">
            <a:schemeClr val="accent1"/>
          </a:fillRef>
          <a:effectRef idx="1">
            <a:schemeClr val="accent1"/>
          </a:effectRef>
          <a:fontRef idx="minor">
            <a:schemeClr val="dk1"/>
          </a:fontRef>
        </p:style>
        <p:txBody>
          <a:bodyPr wrap="square" anchor="ctr">
            <a:noAutofit/>
          </a:bodyPr>
          <a:lstStyle/>
          <a:p>
            <a:br>
              <a:rPr lang="en-US" sz="3600" b="1" dirty="0">
                <a:latin typeface="Tahoma" pitchFamily="34" charset="0"/>
                <a:cs typeface="Times New Roman" charset="0"/>
              </a:rPr>
            </a:br>
            <a:endParaRPr lang="en-US" sz="3300" dirty="0">
              <a:latin typeface="Eras Demi ITC"/>
              <a:cs typeface="Eras Demi ITC"/>
            </a:endParaRPr>
          </a:p>
        </p:txBody>
      </p:sp>
      <p:pic>
        <p:nvPicPr>
          <p:cNvPr id="6" name="Picture 5" descr="Managers.png"/>
          <p:cNvPicPr>
            <a:picLocks noChangeAspect="1"/>
          </p:cNvPicPr>
          <p:nvPr/>
        </p:nvPicPr>
        <p:blipFill>
          <a:blip r:embed="rId3"/>
          <a:stretch>
            <a:fillRect/>
          </a:stretch>
        </p:blipFill>
        <p:spPr>
          <a:xfrm>
            <a:off x="265636" y="1089387"/>
            <a:ext cx="4713812" cy="3723912"/>
          </a:xfrm>
          <a:prstGeom prst="rect">
            <a:avLst/>
          </a:prstGeom>
        </p:spPr>
      </p:pic>
      <p:sp>
        <p:nvSpPr>
          <p:cNvPr id="5" name="Title 1"/>
          <p:cNvSpPr txBox="1">
            <a:spLocks/>
          </p:cNvSpPr>
          <p:nvPr/>
        </p:nvSpPr>
        <p:spPr>
          <a:xfrm>
            <a:off x="215900" y="3479800"/>
            <a:ext cx="8483601" cy="1470025"/>
          </a:xfrm>
          <a:prstGeom prst="rect">
            <a:avLst/>
          </a:prstGeom>
          <a:effectLst/>
        </p:spPr>
        <p:txBody>
          <a:bodyPr vert="horz" lIns="91440" tIns="45720" rIns="91440" bIns="45720" rtlCol="0" anchor="ctr">
            <a:noAutofit/>
          </a:bodyPr>
          <a:lstStyle/>
          <a:p>
            <a:pPr lvl="0" algn="r">
              <a:spcBef>
                <a:spcPct val="0"/>
              </a:spcBef>
            </a:pPr>
            <a:r>
              <a:rPr lang="en-US" sz="5400" dirty="0">
                <a:solidFill>
                  <a:srgbClr val="000000"/>
                </a:solidFill>
                <a:effectLst>
                  <a:outerShdw blurRad="50800" dist="38100" dir="2700000" algn="br">
                    <a:srgbClr val="FFFFFF">
                      <a:alpha val="43000"/>
                    </a:srgbClr>
                  </a:outerShdw>
                </a:effectLst>
                <a:latin typeface="Eras Demi ITC"/>
                <a:cs typeface="Eras Demi ITC"/>
              </a:rPr>
              <a:t>Equipment</a:t>
            </a:r>
          </a:p>
          <a:p>
            <a:pPr lvl="0" algn="r">
              <a:spcBef>
                <a:spcPct val="0"/>
              </a:spcBef>
            </a:pPr>
            <a:r>
              <a:rPr lang="en-US" sz="5400" dirty="0">
                <a:solidFill>
                  <a:srgbClr val="000000"/>
                </a:solidFill>
                <a:effectLst>
                  <a:outerShdw blurRad="50800" dist="38100" dir="2700000">
                    <a:srgbClr val="FFFFFF">
                      <a:alpha val="43000"/>
                    </a:srgbClr>
                  </a:outerShdw>
                </a:effectLst>
                <a:latin typeface="Eras Demi ITC"/>
                <a:cs typeface="Eras Demi ITC"/>
              </a:rPr>
              <a:t>Reliability</a:t>
            </a:r>
          </a:p>
          <a:p>
            <a:pPr lvl="0" algn="r">
              <a:spcBef>
                <a:spcPct val="0"/>
              </a:spcBef>
            </a:pPr>
            <a:r>
              <a:rPr lang="en-US" sz="5400" dirty="0">
                <a:solidFill>
                  <a:srgbClr val="000000"/>
                </a:solidFill>
                <a:effectLst>
                  <a:outerShdw blurRad="50800" dist="38100" dir="2700000">
                    <a:srgbClr val="FFFFFF">
                      <a:alpha val="43000"/>
                    </a:srgbClr>
                  </a:outerShdw>
                </a:effectLst>
                <a:latin typeface="Eras Demi ITC"/>
                <a:cs typeface="Eras Demi ITC"/>
              </a:rPr>
              <a:t>Management</a:t>
            </a:r>
            <a:endParaRPr kumimoji="0" lang="en-US" sz="5400" b="1" i="0" u="none" strike="noStrike" kern="1200" cap="none" spc="0" normalizeH="0" baseline="0" noProof="0" dirty="0">
              <a:ln>
                <a:noFill/>
              </a:ln>
              <a:solidFill>
                <a:srgbClr val="000000"/>
              </a:solidFill>
              <a:effectLst>
                <a:outerShdw blurRad="50800" dist="38100" dir="2700000">
                  <a:srgbClr val="FFFFFF">
                    <a:alpha val="43000"/>
                  </a:srgbClr>
                </a:outerShdw>
              </a:effectLst>
              <a:uLnTx/>
              <a:uFillTx/>
              <a:latin typeface="Eras Demi ITC"/>
              <a:ea typeface="+mj-ea"/>
              <a:cs typeface="Eras Demi ITC"/>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5900" y="198438"/>
            <a:ext cx="8750300" cy="6443662"/>
          </a:xfrm>
          <a:prstGeom prst="rect">
            <a:avLst/>
          </a:prstGeom>
          <a:gradFill flip="none" rotWithShape="1">
            <a:gsLst>
              <a:gs pos="0">
                <a:schemeClr val="accent1">
                  <a:tint val="100000"/>
                  <a:shade val="100000"/>
                  <a:satMod val="130000"/>
                  <a:alpha val="94000"/>
                </a:schemeClr>
              </a:gs>
              <a:gs pos="100000">
                <a:schemeClr val="accent1">
                  <a:tint val="50000"/>
                  <a:shade val="100000"/>
                  <a:satMod val="350000"/>
                  <a:alpha val="94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215900" y="198438"/>
            <a:ext cx="8750300" cy="944562"/>
          </a:xfrm>
          <a:ln/>
          <a:effectLst>
            <a:outerShdw blurRad="50800" dist="38100" dir="5400000" rotWithShape="0">
              <a:srgbClr val="000000">
                <a:alpha val="43000"/>
              </a:srgbClr>
            </a:outerShdw>
          </a:effectLst>
        </p:spPr>
        <p:style>
          <a:lnRef idx="1">
            <a:schemeClr val="accent1"/>
          </a:lnRef>
          <a:fillRef idx="2">
            <a:schemeClr val="accent1"/>
          </a:fillRef>
          <a:effectRef idx="1">
            <a:schemeClr val="accent1"/>
          </a:effectRef>
          <a:fontRef idx="minor">
            <a:schemeClr val="dk1"/>
          </a:fontRef>
        </p:style>
        <p:txBody>
          <a:bodyPr>
            <a:noAutofit/>
          </a:bodyPr>
          <a:lstStyle/>
          <a:p>
            <a:r>
              <a:rPr lang="en-US" sz="4000" dirty="0">
                <a:effectLst>
                  <a:outerShdw blurRad="50800" dist="38100" dir="2700000" algn="br">
                    <a:srgbClr val="000000">
                      <a:alpha val="43000"/>
                    </a:srgbClr>
                  </a:outerShdw>
                </a:effectLst>
                <a:latin typeface="Eras Demi ITC"/>
                <a:cs typeface="Eras Demi ITC"/>
              </a:rPr>
              <a:t>Equipment Reliability Management</a:t>
            </a:r>
          </a:p>
        </p:txBody>
      </p:sp>
      <p:pic>
        <p:nvPicPr>
          <p:cNvPr id="59" name="Picture 2" descr="http://www.tf7.com/TF7Website/Images/201-EMChart.jpg"/>
          <p:cNvPicPr>
            <a:picLocks noChangeAspect="1" noChangeArrowheads="1"/>
          </p:cNvPicPr>
          <p:nvPr/>
        </p:nvPicPr>
        <p:blipFill>
          <a:blip r:embed="rId3"/>
          <a:srcRect/>
          <a:stretch>
            <a:fillRect/>
          </a:stretch>
        </p:blipFill>
        <p:spPr bwMode="auto">
          <a:xfrm>
            <a:off x="2536825" y="1257300"/>
            <a:ext cx="3982813" cy="5321300"/>
          </a:xfrm>
          <a:prstGeom prst="rect">
            <a:avLst/>
          </a:prstGeom>
          <a:noFill/>
          <a:ln w="25400" cap="flat" cmpd="sng" algn="ctr">
            <a:solidFill>
              <a:srgbClr val="000000"/>
            </a:solidFill>
            <a:prstDash val="solid"/>
            <a:round/>
            <a:headEnd type="none" w="med" len="med"/>
            <a:tailEnd type="none" w="med" len="med"/>
          </a:ln>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5900" y="198438"/>
            <a:ext cx="8750300" cy="6443662"/>
          </a:xfrm>
          <a:prstGeom prst="rect">
            <a:avLst/>
          </a:prstGeom>
          <a:gradFill flip="none" rotWithShape="1">
            <a:gsLst>
              <a:gs pos="0">
                <a:schemeClr val="accent1">
                  <a:tint val="100000"/>
                  <a:shade val="100000"/>
                  <a:satMod val="130000"/>
                  <a:alpha val="94000"/>
                </a:schemeClr>
              </a:gs>
              <a:gs pos="100000">
                <a:schemeClr val="accent1">
                  <a:tint val="50000"/>
                  <a:shade val="100000"/>
                  <a:satMod val="350000"/>
                  <a:alpha val="94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215900" y="198438"/>
            <a:ext cx="8750300" cy="944562"/>
          </a:xfrm>
          <a:ln/>
          <a:effectLst>
            <a:outerShdw blurRad="50800" dist="38100" dir="5400000" rotWithShape="0">
              <a:srgbClr val="000000">
                <a:alpha val="43000"/>
              </a:srgbClr>
            </a:outerShdw>
          </a:effectLst>
        </p:spPr>
        <p:style>
          <a:lnRef idx="1">
            <a:schemeClr val="accent1"/>
          </a:lnRef>
          <a:fillRef idx="2">
            <a:schemeClr val="accent1"/>
          </a:fillRef>
          <a:effectRef idx="1">
            <a:schemeClr val="accent1"/>
          </a:effectRef>
          <a:fontRef idx="minor">
            <a:schemeClr val="dk1"/>
          </a:fontRef>
        </p:style>
        <p:txBody>
          <a:bodyPr>
            <a:noAutofit/>
          </a:bodyPr>
          <a:lstStyle/>
          <a:p>
            <a:r>
              <a:rPr lang="en-US" sz="3300" dirty="0">
                <a:effectLst>
                  <a:outerShdw blurRad="50800" dist="38100" dir="2700000" algn="br">
                    <a:srgbClr val="000000">
                      <a:alpha val="43000"/>
                    </a:srgbClr>
                  </a:outerShdw>
                </a:effectLst>
                <a:latin typeface="Eras Demi ITC"/>
                <a:cs typeface="Eras Demi ITC"/>
              </a:rPr>
              <a:t>Tango™ Equipment Lifecycle Management</a:t>
            </a:r>
          </a:p>
        </p:txBody>
      </p:sp>
      <p:grpSp>
        <p:nvGrpSpPr>
          <p:cNvPr id="3" name="Group 61"/>
          <p:cNvGrpSpPr/>
          <p:nvPr/>
        </p:nvGrpSpPr>
        <p:grpSpPr>
          <a:xfrm>
            <a:off x="523308" y="1405864"/>
            <a:ext cx="8679690" cy="5179105"/>
            <a:chOff x="376246" y="1545565"/>
            <a:chExt cx="8109205" cy="4588775"/>
          </a:xfrm>
        </p:grpSpPr>
        <p:sp>
          <p:nvSpPr>
            <p:cNvPr id="26" name="AutoShape 5"/>
            <p:cNvSpPr>
              <a:spLocks noChangeArrowheads="1"/>
            </p:cNvSpPr>
            <p:nvPr/>
          </p:nvSpPr>
          <p:spPr bwMode="auto">
            <a:xfrm>
              <a:off x="526288" y="1614654"/>
              <a:ext cx="1174507" cy="1036330"/>
            </a:xfrm>
            <a:prstGeom prst="roundRect">
              <a:avLst>
                <a:gd name="adj" fmla="val 16667"/>
              </a:avLst>
            </a:prstGeom>
            <a:ln>
              <a:headEnd/>
              <a:tailEnd/>
            </a:ln>
            <a:effectLst>
              <a:outerShdw blurRad="50800" dist="38100" dir="2700000" algn="br" rotWithShape="0">
                <a:srgbClr val="000000">
                  <a:alpha val="43000"/>
                </a:srgbClr>
              </a:outerShdw>
            </a:effectLst>
          </p:spPr>
          <p:style>
            <a:lnRef idx="0">
              <a:schemeClr val="accent3"/>
            </a:lnRef>
            <a:fillRef idx="3">
              <a:schemeClr val="accent3"/>
            </a:fillRef>
            <a:effectRef idx="3">
              <a:schemeClr val="accent3"/>
            </a:effectRef>
            <a:fontRef idx="minor">
              <a:schemeClr val="lt1"/>
            </a:fontRef>
          </p:style>
          <p:txBody>
            <a:bodyPr wrap="none" anchor="ctr">
              <a:prstTxWarp prst="textNoShape">
                <a:avLst/>
              </a:prstTxWarp>
            </a:bodyPr>
            <a:lstStyle/>
            <a:p>
              <a:endParaRPr lang="en-US">
                <a:latin typeface="Calibri" charset="0"/>
              </a:endParaRPr>
            </a:p>
          </p:txBody>
        </p:sp>
        <p:sp>
          <p:nvSpPr>
            <p:cNvPr id="27" name="AutoShape 6"/>
            <p:cNvSpPr>
              <a:spLocks noChangeArrowheads="1"/>
            </p:cNvSpPr>
            <p:nvPr/>
          </p:nvSpPr>
          <p:spPr bwMode="auto">
            <a:xfrm>
              <a:off x="1908061" y="3065515"/>
              <a:ext cx="1174507" cy="1036330"/>
            </a:xfrm>
            <a:prstGeom prst="roundRect">
              <a:avLst>
                <a:gd name="adj" fmla="val 16667"/>
              </a:avLst>
            </a:prstGeom>
            <a:ln>
              <a:headEnd/>
              <a:tailEnd/>
            </a:ln>
            <a:effectLst>
              <a:outerShdw blurRad="50800" dist="38100" algn="r" rotWithShape="0">
                <a:srgbClr val="000000">
                  <a:alpha val="43000"/>
                </a:srgbClr>
              </a:outerShdw>
            </a:effectLst>
          </p:spPr>
          <p:style>
            <a:lnRef idx="0">
              <a:schemeClr val="accent3"/>
            </a:lnRef>
            <a:fillRef idx="3">
              <a:schemeClr val="accent3"/>
            </a:fillRef>
            <a:effectRef idx="3">
              <a:schemeClr val="accent3"/>
            </a:effectRef>
            <a:fontRef idx="minor">
              <a:schemeClr val="lt1"/>
            </a:fontRef>
          </p:style>
          <p:txBody>
            <a:bodyPr wrap="none" anchor="ctr">
              <a:prstTxWarp prst="textNoShape">
                <a:avLst/>
              </a:prstTxWarp>
            </a:bodyPr>
            <a:lstStyle/>
            <a:p>
              <a:endParaRPr lang="en-US">
                <a:latin typeface="Calibri" charset="0"/>
              </a:endParaRPr>
            </a:p>
          </p:txBody>
        </p:sp>
        <p:sp>
          <p:nvSpPr>
            <p:cNvPr id="28" name="AutoShape 7"/>
            <p:cNvSpPr>
              <a:spLocks noChangeArrowheads="1"/>
            </p:cNvSpPr>
            <p:nvPr/>
          </p:nvSpPr>
          <p:spPr bwMode="auto">
            <a:xfrm>
              <a:off x="3566189" y="3065515"/>
              <a:ext cx="1174507" cy="1036330"/>
            </a:xfrm>
            <a:prstGeom prst="roundRect">
              <a:avLst>
                <a:gd name="adj" fmla="val 16667"/>
              </a:avLst>
            </a:prstGeom>
            <a:ln>
              <a:headEnd/>
              <a:tailEnd/>
            </a:ln>
            <a:effectLst>
              <a:outerShdw blurRad="63500" sx="102000" sy="102000" algn="ctr" rotWithShape="0">
                <a:srgbClr val="000000">
                  <a:alpha val="43000"/>
                </a:srgbClr>
              </a:outerShdw>
            </a:effectLst>
          </p:spPr>
          <p:style>
            <a:lnRef idx="0">
              <a:schemeClr val="accent3"/>
            </a:lnRef>
            <a:fillRef idx="3">
              <a:schemeClr val="accent3"/>
            </a:fillRef>
            <a:effectRef idx="3">
              <a:schemeClr val="accent3"/>
            </a:effectRef>
            <a:fontRef idx="minor">
              <a:schemeClr val="lt1"/>
            </a:fontRef>
          </p:style>
          <p:txBody>
            <a:bodyPr wrap="none" anchor="ctr">
              <a:prstTxWarp prst="textNoShape">
                <a:avLst/>
              </a:prstTxWarp>
            </a:bodyPr>
            <a:lstStyle/>
            <a:p>
              <a:endParaRPr lang="en-US">
                <a:latin typeface="Calibri" charset="0"/>
              </a:endParaRPr>
            </a:p>
          </p:txBody>
        </p:sp>
        <p:sp>
          <p:nvSpPr>
            <p:cNvPr id="29" name="AutoShape 8"/>
            <p:cNvSpPr>
              <a:spLocks noChangeArrowheads="1"/>
            </p:cNvSpPr>
            <p:nvPr/>
          </p:nvSpPr>
          <p:spPr bwMode="auto">
            <a:xfrm>
              <a:off x="5224317" y="3065515"/>
              <a:ext cx="1174507" cy="1036330"/>
            </a:xfrm>
            <a:prstGeom prst="roundRect">
              <a:avLst>
                <a:gd name="adj" fmla="val 16667"/>
              </a:avLst>
            </a:prstGeom>
            <a:ln>
              <a:headEnd/>
              <a:tailEnd/>
            </a:ln>
            <a:effectLst>
              <a:outerShdw blurRad="50800" dist="38100" dir="10800000" algn="l" rotWithShape="0">
                <a:srgbClr val="000000">
                  <a:alpha val="43000"/>
                </a:srgbClr>
              </a:outerShdw>
            </a:effectLst>
          </p:spPr>
          <p:style>
            <a:lnRef idx="0">
              <a:schemeClr val="accent3"/>
            </a:lnRef>
            <a:fillRef idx="3">
              <a:schemeClr val="accent3"/>
            </a:fillRef>
            <a:effectRef idx="3">
              <a:schemeClr val="accent3"/>
            </a:effectRef>
            <a:fontRef idx="minor">
              <a:schemeClr val="lt1"/>
            </a:fontRef>
          </p:style>
          <p:txBody>
            <a:bodyPr wrap="none" anchor="ctr">
              <a:prstTxWarp prst="textNoShape">
                <a:avLst/>
              </a:prstTxWarp>
            </a:bodyPr>
            <a:lstStyle/>
            <a:p>
              <a:endParaRPr lang="en-US">
                <a:latin typeface="Calibri" charset="0"/>
              </a:endParaRPr>
            </a:p>
          </p:txBody>
        </p:sp>
        <p:sp>
          <p:nvSpPr>
            <p:cNvPr id="30" name="AutoShape 9"/>
            <p:cNvSpPr>
              <a:spLocks noChangeArrowheads="1"/>
            </p:cNvSpPr>
            <p:nvPr/>
          </p:nvSpPr>
          <p:spPr bwMode="auto">
            <a:xfrm>
              <a:off x="6675179" y="4309111"/>
              <a:ext cx="1174507" cy="1036330"/>
            </a:xfrm>
            <a:prstGeom prst="roundRect">
              <a:avLst>
                <a:gd name="adj" fmla="val 16667"/>
              </a:avLst>
            </a:prstGeom>
            <a:ln>
              <a:headEnd/>
              <a:tailEnd/>
            </a:ln>
            <a:effectLst>
              <a:outerShdw blurRad="50800" dist="38100" dir="13500000" algn="tl" rotWithShape="0">
                <a:srgbClr val="000000">
                  <a:alpha val="43000"/>
                </a:srgbClr>
              </a:outerShdw>
            </a:effectLst>
          </p:spPr>
          <p:style>
            <a:lnRef idx="0">
              <a:schemeClr val="accent3"/>
            </a:lnRef>
            <a:fillRef idx="3">
              <a:schemeClr val="accent3"/>
            </a:fillRef>
            <a:effectRef idx="3">
              <a:schemeClr val="accent3"/>
            </a:effectRef>
            <a:fontRef idx="minor">
              <a:schemeClr val="lt1"/>
            </a:fontRef>
          </p:style>
          <p:txBody>
            <a:bodyPr wrap="none" anchor="ctr">
              <a:prstTxWarp prst="textNoShape">
                <a:avLst/>
              </a:prstTxWarp>
            </a:bodyPr>
            <a:lstStyle/>
            <a:p>
              <a:endParaRPr lang="en-US">
                <a:latin typeface="Calibri" charset="0"/>
              </a:endParaRPr>
            </a:p>
          </p:txBody>
        </p:sp>
        <p:sp>
          <p:nvSpPr>
            <p:cNvPr id="31" name="Text Box 14"/>
            <p:cNvSpPr txBox="1">
              <a:spLocks noChangeArrowheads="1"/>
            </p:cNvSpPr>
            <p:nvPr/>
          </p:nvSpPr>
          <p:spPr bwMode="auto">
            <a:xfrm>
              <a:off x="595377" y="1821920"/>
              <a:ext cx="1036330" cy="299965"/>
            </a:xfrm>
            <a:prstGeom prst="rect">
              <a:avLst/>
            </a:prstGeom>
            <a:noFill/>
            <a:ln w="9525">
              <a:noFill/>
              <a:miter lim="800000"/>
              <a:headEnd/>
              <a:tailEnd/>
            </a:ln>
          </p:spPr>
          <p:txBody>
            <a:bodyPr wrap="square">
              <a:prstTxWarp prst="textNoShape">
                <a:avLst/>
              </a:prstTxWarp>
              <a:spAutoFit/>
            </a:bodyPr>
            <a:lstStyle/>
            <a:p>
              <a:pPr algn="ctr">
                <a:spcBef>
                  <a:spcPct val="50000"/>
                </a:spcBef>
              </a:pPr>
              <a:r>
                <a:rPr lang="en-US" sz="1600" b="1" dirty="0">
                  <a:solidFill>
                    <a:srgbClr val="000000"/>
                  </a:solidFill>
                </a:rPr>
                <a:t>Purchase</a:t>
              </a:r>
            </a:p>
          </p:txBody>
        </p:sp>
        <p:sp>
          <p:nvSpPr>
            <p:cNvPr id="32" name="Text Box 15"/>
            <p:cNvSpPr txBox="1">
              <a:spLocks noChangeArrowheads="1"/>
            </p:cNvSpPr>
            <p:nvPr/>
          </p:nvSpPr>
          <p:spPr bwMode="auto">
            <a:xfrm>
              <a:off x="1977150" y="3272780"/>
              <a:ext cx="1036330" cy="299965"/>
            </a:xfrm>
            <a:prstGeom prst="rect">
              <a:avLst/>
            </a:prstGeom>
            <a:noFill/>
            <a:ln w="9525">
              <a:noFill/>
              <a:miter lim="800000"/>
              <a:headEnd/>
              <a:tailEnd/>
            </a:ln>
          </p:spPr>
          <p:txBody>
            <a:bodyPr wrap="square">
              <a:prstTxWarp prst="textNoShape">
                <a:avLst/>
              </a:prstTxWarp>
              <a:spAutoFit/>
            </a:bodyPr>
            <a:lstStyle/>
            <a:p>
              <a:pPr algn="ctr">
                <a:spcBef>
                  <a:spcPct val="50000"/>
                </a:spcBef>
              </a:pPr>
              <a:r>
                <a:rPr lang="en-US" sz="1600" b="1" dirty="0">
                  <a:solidFill>
                    <a:srgbClr val="000000"/>
                  </a:solidFill>
                </a:rPr>
                <a:t>Stores</a:t>
              </a:r>
            </a:p>
          </p:txBody>
        </p:sp>
        <p:sp>
          <p:nvSpPr>
            <p:cNvPr id="33" name="Text Box 16"/>
            <p:cNvSpPr txBox="1">
              <a:spLocks noChangeArrowheads="1"/>
            </p:cNvSpPr>
            <p:nvPr/>
          </p:nvSpPr>
          <p:spPr bwMode="auto">
            <a:xfrm>
              <a:off x="3497100" y="3272780"/>
              <a:ext cx="1243596" cy="299965"/>
            </a:xfrm>
            <a:prstGeom prst="rect">
              <a:avLst/>
            </a:prstGeom>
            <a:noFill/>
            <a:ln w="9525">
              <a:noFill/>
              <a:miter lim="800000"/>
              <a:headEnd/>
              <a:tailEnd/>
            </a:ln>
          </p:spPr>
          <p:txBody>
            <a:bodyPr wrap="square">
              <a:prstTxWarp prst="textNoShape">
                <a:avLst/>
              </a:prstTxWarp>
              <a:spAutoFit/>
            </a:bodyPr>
            <a:lstStyle/>
            <a:p>
              <a:pPr algn="ctr">
                <a:spcBef>
                  <a:spcPct val="50000"/>
                </a:spcBef>
              </a:pPr>
              <a:r>
                <a:rPr lang="en-US" sz="1600" b="1" dirty="0">
                  <a:solidFill>
                    <a:srgbClr val="000000"/>
                  </a:solidFill>
                </a:rPr>
                <a:t>Installation</a:t>
              </a:r>
            </a:p>
          </p:txBody>
        </p:sp>
        <p:sp>
          <p:nvSpPr>
            <p:cNvPr id="34" name="Text Box 17"/>
            <p:cNvSpPr txBox="1">
              <a:spLocks noChangeArrowheads="1"/>
            </p:cNvSpPr>
            <p:nvPr/>
          </p:nvSpPr>
          <p:spPr bwMode="auto">
            <a:xfrm>
              <a:off x="5293406" y="3272780"/>
              <a:ext cx="1036330" cy="299965"/>
            </a:xfrm>
            <a:prstGeom prst="rect">
              <a:avLst/>
            </a:prstGeom>
            <a:noFill/>
            <a:ln w="9525">
              <a:noFill/>
              <a:miter lim="800000"/>
              <a:headEnd/>
              <a:tailEnd/>
            </a:ln>
          </p:spPr>
          <p:txBody>
            <a:bodyPr wrap="square">
              <a:prstTxWarp prst="textNoShape">
                <a:avLst/>
              </a:prstTxWarp>
              <a:spAutoFit/>
            </a:bodyPr>
            <a:lstStyle/>
            <a:p>
              <a:pPr algn="ctr">
                <a:spcBef>
                  <a:spcPct val="50000"/>
                </a:spcBef>
              </a:pPr>
              <a:r>
                <a:rPr lang="en-US" sz="1600" b="1" dirty="0">
                  <a:solidFill>
                    <a:srgbClr val="000000"/>
                  </a:solidFill>
                </a:rPr>
                <a:t>Repair</a:t>
              </a:r>
            </a:p>
          </p:txBody>
        </p:sp>
        <p:sp>
          <p:nvSpPr>
            <p:cNvPr id="35" name="Text Box 18"/>
            <p:cNvSpPr txBox="1">
              <a:spLocks noChangeArrowheads="1"/>
            </p:cNvSpPr>
            <p:nvPr/>
          </p:nvSpPr>
          <p:spPr bwMode="auto">
            <a:xfrm>
              <a:off x="6744267" y="4516377"/>
              <a:ext cx="1036330" cy="299965"/>
            </a:xfrm>
            <a:prstGeom prst="rect">
              <a:avLst/>
            </a:prstGeom>
            <a:noFill/>
            <a:ln w="9525">
              <a:noFill/>
              <a:miter lim="800000"/>
              <a:headEnd/>
              <a:tailEnd/>
            </a:ln>
          </p:spPr>
          <p:txBody>
            <a:bodyPr wrap="square">
              <a:prstTxWarp prst="textNoShape">
                <a:avLst/>
              </a:prstTxWarp>
              <a:spAutoFit/>
            </a:bodyPr>
            <a:lstStyle/>
            <a:p>
              <a:pPr algn="ctr">
                <a:spcBef>
                  <a:spcPct val="50000"/>
                </a:spcBef>
              </a:pPr>
              <a:r>
                <a:rPr lang="en-US" sz="1600" b="1" dirty="0">
                  <a:solidFill>
                    <a:srgbClr val="000000"/>
                  </a:solidFill>
                </a:rPr>
                <a:t>Scrap</a:t>
              </a:r>
            </a:p>
          </p:txBody>
        </p:sp>
        <p:cxnSp>
          <p:nvCxnSpPr>
            <p:cNvPr id="36" name="AutoShape 26"/>
            <p:cNvCxnSpPr>
              <a:cxnSpLocks noChangeShapeType="1"/>
            </p:cNvCxnSpPr>
            <p:nvPr/>
          </p:nvCxnSpPr>
          <p:spPr bwMode="auto">
            <a:xfrm>
              <a:off x="3082568" y="3763719"/>
              <a:ext cx="637249" cy="1407"/>
            </a:xfrm>
            <a:prstGeom prst="straightConnector1">
              <a:avLst/>
            </a:prstGeom>
            <a:noFill/>
            <a:ln w="25400" cap="flat" cmpd="sng" algn="ctr">
              <a:solidFill>
                <a:srgbClr val="000000"/>
              </a:solidFill>
              <a:prstDash val="solid"/>
              <a:round/>
              <a:headEnd type="none" w="med" len="med"/>
              <a:tailEnd type="triangle" w="med" len="med"/>
            </a:ln>
          </p:spPr>
        </p:cxnSp>
        <p:cxnSp>
          <p:nvCxnSpPr>
            <p:cNvPr id="37" name="AutoShape 28"/>
            <p:cNvCxnSpPr>
              <a:cxnSpLocks noChangeShapeType="1"/>
            </p:cNvCxnSpPr>
            <p:nvPr/>
          </p:nvCxnSpPr>
          <p:spPr bwMode="auto">
            <a:xfrm>
              <a:off x="4740696" y="3717922"/>
              <a:ext cx="699587" cy="1407"/>
            </a:xfrm>
            <a:prstGeom prst="straightConnector1">
              <a:avLst/>
            </a:prstGeom>
            <a:noFill/>
            <a:ln w="25400" cap="flat" cmpd="sng" algn="ctr">
              <a:solidFill>
                <a:srgbClr val="000000"/>
              </a:solidFill>
              <a:prstDash val="solid"/>
              <a:round/>
              <a:headEnd type="none" w="med" len="med"/>
              <a:tailEnd type="triangle" w="med" len="med"/>
            </a:ln>
          </p:spPr>
        </p:cxnSp>
        <p:cxnSp>
          <p:nvCxnSpPr>
            <p:cNvPr id="38" name="AutoShape 29"/>
            <p:cNvCxnSpPr>
              <a:cxnSpLocks noChangeShapeType="1"/>
            </p:cNvCxnSpPr>
            <p:nvPr/>
          </p:nvCxnSpPr>
          <p:spPr bwMode="auto">
            <a:xfrm>
              <a:off x="6389063" y="3625306"/>
              <a:ext cx="932696" cy="886349"/>
            </a:xfrm>
            <a:prstGeom prst="bentConnector2">
              <a:avLst/>
            </a:prstGeom>
            <a:noFill/>
            <a:ln w="25400" cap="flat" cmpd="sng" algn="ctr">
              <a:solidFill>
                <a:schemeClr val="bg1"/>
              </a:solidFill>
              <a:prstDash val="solid"/>
              <a:miter lim="800000"/>
              <a:headEnd type="none" w="med" len="med"/>
              <a:tailEnd type="triangle" w="med" len="med"/>
            </a:ln>
          </p:spPr>
        </p:cxnSp>
        <p:sp>
          <p:nvSpPr>
            <p:cNvPr id="39" name="WordArt 31"/>
            <p:cNvSpPr>
              <a:spLocks noChangeArrowheads="1" noChangeShapeType="1" noTextEdit="1"/>
            </p:cNvSpPr>
            <p:nvPr/>
          </p:nvSpPr>
          <p:spPr bwMode="auto">
            <a:xfrm>
              <a:off x="2391682" y="1741579"/>
              <a:ext cx="3523521" cy="276355"/>
            </a:xfrm>
            <a:prstGeom prst="rect">
              <a:avLst/>
            </a:prstGeom>
            <a:noFill/>
            <a:ln>
              <a:noFill/>
            </a:ln>
          </p:spPr>
          <p:txBody>
            <a:bodyPr spcFirstLastPara="1" wrap="none" fromWordArt="1">
              <a:prstTxWarp prst="textArchUp">
                <a:avLst>
                  <a:gd name="adj" fmla="val 10800004"/>
                </a:avLst>
              </a:prstTxWarp>
            </a:bodyPr>
            <a:lstStyle/>
            <a:p>
              <a:pPr algn="ctr"/>
              <a:r>
                <a:rPr lang="en-US" sz="2800" kern="10" dirty="0">
                  <a:ln w="9525">
                    <a:noFill/>
                    <a:round/>
                    <a:headEnd/>
                    <a:tailEnd/>
                  </a:ln>
                  <a:solidFill>
                    <a:srgbClr val="000000"/>
                  </a:solidFill>
                  <a:latin typeface="Eras Demi ITC"/>
                  <a:ea typeface="Arial"/>
                  <a:cs typeface="Eras Demi ITC"/>
                </a:rPr>
                <a:t>Multiple Repair Cycles</a:t>
              </a:r>
            </a:p>
          </p:txBody>
        </p:sp>
        <p:sp>
          <p:nvSpPr>
            <p:cNvPr id="40" name="AutoShape 33"/>
            <p:cNvSpPr>
              <a:spLocks noChangeArrowheads="1"/>
            </p:cNvSpPr>
            <p:nvPr/>
          </p:nvSpPr>
          <p:spPr bwMode="auto">
            <a:xfrm flipH="1">
              <a:off x="1700795" y="2098274"/>
              <a:ext cx="4490763" cy="829064"/>
            </a:xfrm>
            <a:prstGeom prst="curvedDownArrow">
              <a:avLst>
                <a:gd name="adj1" fmla="val 108333"/>
                <a:gd name="adj2" fmla="val 216667"/>
                <a:gd name="adj3" fmla="val 33333"/>
              </a:avLst>
            </a:prstGeom>
            <a:solidFill>
              <a:schemeClr val="tx1">
                <a:lumMod val="95000"/>
              </a:schemeClr>
            </a:solidFill>
            <a:ln w="9525">
              <a:noFill/>
              <a:miter lim="800000"/>
              <a:headEnd/>
              <a:tailEnd/>
            </a:ln>
          </p:spPr>
          <p:txBody>
            <a:bodyPr wrap="none" anchor="ctr">
              <a:prstTxWarp prst="textNoShape">
                <a:avLst/>
              </a:prstTxWarp>
            </a:bodyPr>
            <a:lstStyle/>
            <a:p>
              <a:endParaRPr lang="en-US">
                <a:latin typeface="Calibri" charset="0"/>
              </a:endParaRPr>
            </a:p>
          </p:txBody>
        </p:sp>
        <p:cxnSp>
          <p:nvCxnSpPr>
            <p:cNvPr id="41" name="AutoShape 34"/>
            <p:cNvCxnSpPr>
              <a:cxnSpLocks noChangeShapeType="1"/>
            </p:cNvCxnSpPr>
            <p:nvPr/>
          </p:nvCxnSpPr>
          <p:spPr bwMode="auto">
            <a:xfrm rot="16200000" flipH="1">
              <a:off x="1242514" y="2605068"/>
              <a:ext cx="771779" cy="863608"/>
            </a:xfrm>
            <a:prstGeom prst="bentConnector2">
              <a:avLst/>
            </a:prstGeom>
            <a:noFill/>
            <a:ln w="25400" cap="flat" cmpd="sng" algn="ctr">
              <a:solidFill>
                <a:srgbClr val="000000"/>
              </a:solidFill>
              <a:prstDash val="solid"/>
              <a:miter lim="800000"/>
              <a:headEnd type="none" w="med" len="med"/>
              <a:tailEnd type="triangle" w="med" len="med"/>
            </a:ln>
          </p:spPr>
        </p:cxnSp>
        <p:pic>
          <p:nvPicPr>
            <p:cNvPr id="42" name="Picture 35" descr="motor icon"/>
            <p:cNvPicPr>
              <a:picLocks noChangeAspect="1" noChangeArrowheads="1"/>
            </p:cNvPicPr>
            <p:nvPr/>
          </p:nvPicPr>
          <p:blipFill>
            <a:blip r:embed="rId3"/>
            <a:srcRect/>
            <a:stretch>
              <a:fillRect/>
            </a:stretch>
          </p:blipFill>
          <p:spPr bwMode="auto">
            <a:xfrm>
              <a:off x="3989357" y="3598074"/>
              <a:ext cx="267719" cy="227417"/>
            </a:xfrm>
            <a:prstGeom prst="rect">
              <a:avLst/>
            </a:prstGeom>
            <a:noFill/>
            <a:ln w="9525">
              <a:noFill/>
              <a:miter lim="800000"/>
              <a:headEnd/>
              <a:tailEnd/>
            </a:ln>
          </p:spPr>
        </p:pic>
        <p:pic>
          <p:nvPicPr>
            <p:cNvPr id="43" name="Picture 37" descr="Equip_Spare"/>
            <p:cNvPicPr>
              <a:picLocks noChangeAspect="1" noChangeArrowheads="1"/>
            </p:cNvPicPr>
            <p:nvPr/>
          </p:nvPicPr>
          <p:blipFill>
            <a:blip r:embed="rId4"/>
            <a:srcRect/>
            <a:stretch>
              <a:fillRect/>
            </a:stretch>
          </p:blipFill>
          <p:spPr bwMode="auto">
            <a:xfrm>
              <a:off x="2391682" y="3549136"/>
              <a:ext cx="276355" cy="276355"/>
            </a:xfrm>
            <a:prstGeom prst="rect">
              <a:avLst/>
            </a:prstGeom>
            <a:noFill/>
            <a:ln w="9525">
              <a:noFill/>
              <a:miter lim="800000"/>
              <a:headEnd/>
              <a:tailEnd/>
            </a:ln>
          </p:spPr>
        </p:pic>
        <p:pic>
          <p:nvPicPr>
            <p:cNvPr id="44" name="Picture 38" descr="Equip_Repair"/>
            <p:cNvPicPr>
              <a:picLocks noChangeAspect="1" noChangeArrowheads="1"/>
            </p:cNvPicPr>
            <p:nvPr/>
          </p:nvPicPr>
          <p:blipFill>
            <a:blip r:embed="rId5"/>
            <a:srcRect/>
            <a:stretch>
              <a:fillRect/>
            </a:stretch>
          </p:blipFill>
          <p:spPr bwMode="auto">
            <a:xfrm>
              <a:off x="5693544" y="3603831"/>
              <a:ext cx="221659" cy="221659"/>
            </a:xfrm>
            <a:prstGeom prst="rect">
              <a:avLst/>
            </a:prstGeom>
            <a:noFill/>
            <a:ln w="9525">
              <a:noFill/>
              <a:miter lim="800000"/>
              <a:headEnd/>
              <a:tailEnd/>
            </a:ln>
          </p:spPr>
        </p:pic>
        <p:pic>
          <p:nvPicPr>
            <p:cNvPr id="45" name="Picture 39" descr="Equip_Scrap"/>
            <p:cNvPicPr>
              <a:picLocks noChangeAspect="1" noChangeArrowheads="1"/>
            </p:cNvPicPr>
            <p:nvPr/>
          </p:nvPicPr>
          <p:blipFill>
            <a:blip r:embed="rId6"/>
            <a:srcRect/>
            <a:stretch>
              <a:fillRect/>
            </a:stretch>
          </p:blipFill>
          <p:spPr bwMode="auto">
            <a:xfrm>
              <a:off x="7112740" y="4821519"/>
              <a:ext cx="276355" cy="276355"/>
            </a:xfrm>
            <a:prstGeom prst="rect">
              <a:avLst/>
            </a:prstGeom>
            <a:noFill/>
            <a:ln w="9525">
              <a:noFill/>
              <a:miter lim="800000"/>
              <a:headEnd/>
              <a:tailEnd/>
            </a:ln>
          </p:spPr>
        </p:pic>
        <p:pic>
          <p:nvPicPr>
            <p:cNvPr id="46" name="Picture 40" descr="Equip_Ordered"/>
            <p:cNvPicPr>
              <a:picLocks noChangeAspect="1" noChangeArrowheads="1"/>
            </p:cNvPicPr>
            <p:nvPr/>
          </p:nvPicPr>
          <p:blipFill>
            <a:blip r:embed="rId7"/>
            <a:srcRect/>
            <a:stretch>
              <a:fillRect/>
            </a:stretch>
          </p:blipFill>
          <p:spPr bwMode="auto">
            <a:xfrm>
              <a:off x="940820" y="2098274"/>
              <a:ext cx="276355" cy="276355"/>
            </a:xfrm>
            <a:prstGeom prst="rect">
              <a:avLst/>
            </a:prstGeom>
            <a:noFill/>
            <a:ln w="9525">
              <a:noFill/>
              <a:miter lim="800000"/>
              <a:headEnd/>
              <a:tailEnd/>
            </a:ln>
          </p:spPr>
        </p:pic>
        <p:sp>
          <p:nvSpPr>
            <p:cNvPr id="47" name="Text Box 52"/>
            <p:cNvSpPr txBox="1">
              <a:spLocks noChangeArrowheads="1"/>
            </p:cNvSpPr>
            <p:nvPr/>
          </p:nvSpPr>
          <p:spPr bwMode="auto">
            <a:xfrm>
              <a:off x="1732186" y="4170933"/>
              <a:ext cx="1727216" cy="1472555"/>
            </a:xfrm>
            <a:prstGeom prst="rect">
              <a:avLst/>
            </a:prstGeom>
            <a:noFill/>
            <a:ln w="9525">
              <a:noFill/>
              <a:miter lim="800000"/>
              <a:headEnd/>
              <a:tailEnd/>
            </a:ln>
          </p:spPr>
          <p:txBody>
            <a:bodyPr wrap="square">
              <a:prstTxWarp prst="textNoShape">
                <a:avLst/>
              </a:prstTxWarp>
              <a:spAutoFit/>
            </a:bodyPr>
            <a:lstStyle/>
            <a:p>
              <a:pPr>
                <a:spcBef>
                  <a:spcPct val="50000"/>
                </a:spcBef>
                <a:buFontTx/>
                <a:buChar char="•"/>
              </a:pPr>
              <a:r>
                <a:rPr lang="en-US" sz="1200" b="1" i="1" dirty="0">
                  <a:solidFill>
                    <a:srgbClr val="000000"/>
                  </a:solidFill>
                </a:rPr>
                <a:t> Incoming Inspection</a:t>
              </a:r>
            </a:p>
            <a:p>
              <a:pPr>
                <a:spcBef>
                  <a:spcPct val="50000"/>
                </a:spcBef>
                <a:buFontTx/>
                <a:buChar char="•"/>
              </a:pPr>
              <a:r>
                <a:rPr lang="en-US" sz="1200" b="1" i="1" dirty="0">
                  <a:solidFill>
                    <a:srgbClr val="000000"/>
                  </a:solidFill>
                </a:rPr>
                <a:t>Periodic Test</a:t>
              </a:r>
            </a:p>
            <a:p>
              <a:pPr>
                <a:spcBef>
                  <a:spcPct val="50000"/>
                </a:spcBef>
                <a:buFontTx/>
                <a:buChar char="•"/>
              </a:pPr>
              <a:r>
                <a:rPr lang="en-US" sz="1200" b="1" i="1" dirty="0">
                  <a:solidFill>
                    <a:srgbClr val="000000"/>
                  </a:solidFill>
                </a:rPr>
                <a:t>Periodic Maintenance</a:t>
              </a:r>
            </a:p>
            <a:p>
              <a:pPr>
                <a:spcBef>
                  <a:spcPct val="50000"/>
                </a:spcBef>
                <a:buFontTx/>
                <a:buChar char="•"/>
              </a:pPr>
              <a:r>
                <a:rPr lang="en-US" sz="1200" b="1" i="1" dirty="0">
                  <a:solidFill>
                    <a:srgbClr val="000000"/>
                  </a:solidFill>
                </a:rPr>
                <a:t>Stores Management</a:t>
              </a:r>
            </a:p>
            <a:p>
              <a:pPr>
                <a:spcBef>
                  <a:spcPct val="50000"/>
                </a:spcBef>
                <a:buFontTx/>
                <a:buChar char="•"/>
              </a:pPr>
              <a:r>
                <a:rPr lang="en-US" sz="1200" b="1" i="1" dirty="0">
                  <a:solidFill>
                    <a:srgbClr val="000000"/>
                  </a:solidFill>
                </a:rPr>
                <a:t>Search for Replacements</a:t>
              </a:r>
            </a:p>
            <a:p>
              <a:pPr>
                <a:spcBef>
                  <a:spcPct val="50000"/>
                </a:spcBef>
                <a:buFontTx/>
                <a:buChar char="•"/>
              </a:pPr>
              <a:r>
                <a:rPr lang="en-US" sz="1200" b="1" i="1" dirty="0">
                  <a:solidFill>
                    <a:srgbClr val="000000"/>
                  </a:solidFill>
                </a:rPr>
                <a:t>Equipment Traveler</a:t>
              </a:r>
            </a:p>
          </p:txBody>
        </p:sp>
        <p:sp>
          <p:nvSpPr>
            <p:cNvPr id="48" name="Text Box 53"/>
            <p:cNvSpPr txBox="1">
              <a:spLocks noChangeArrowheads="1"/>
            </p:cNvSpPr>
            <p:nvPr/>
          </p:nvSpPr>
          <p:spPr bwMode="auto">
            <a:xfrm>
              <a:off x="3446186" y="4170933"/>
              <a:ext cx="1727215" cy="1717981"/>
            </a:xfrm>
            <a:prstGeom prst="rect">
              <a:avLst/>
            </a:prstGeom>
            <a:noFill/>
            <a:ln w="9525">
              <a:noFill/>
              <a:miter lim="800000"/>
              <a:headEnd/>
              <a:tailEnd/>
            </a:ln>
          </p:spPr>
          <p:txBody>
            <a:bodyPr wrap="square">
              <a:prstTxWarp prst="textNoShape">
                <a:avLst/>
              </a:prstTxWarp>
              <a:spAutoFit/>
            </a:bodyPr>
            <a:lstStyle/>
            <a:p>
              <a:pPr>
                <a:spcBef>
                  <a:spcPct val="50000"/>
                </a:spcBef>
                <a:buFontTx/>
                <a:buChar char="•"/>
              </a:pPr>
              <a:r>
                <a:rPr lang="en-US" sz="1200" b="1" i="1" dirty="0">
                  <a:solidFill>
                    <a:srgbClr val="000000"/>
                  </a:solidFill>
                </a:rPr>
                <a:t>Condition Management</a:t>
              </a:r>
            </a:p>
            <a:p>
              <a:pPr>
                <a:spcBef>
                  <a:spcPct val="50000"/>
                </a:spcBef>
                <a:buFontTx/>
                <a:buChar char="•"/>
              </a:pPr>
              <a:r>
                <a:rPr lang="en-US" sz="1200" b="1" i="1" dirty="0">
                  <a:solidFill>
                    <a:srgbClr val="000000"/>
                  </a:solidFill>
                </a:rPr>
                <a:t>Physical Inspections</a:t>
              </a:r>
            </a:p>
            <a:p>
              <a:pPr>
                <a:spcBef>
                  <a:spcPct val="50000"/>
                </a:spcBef>
                <a:buFontTx/>
                <a:buChar char="•"/>
              </a:pPr>
              <a:r>
                <a:rPr lang="en-US" sz="1200" b="1" i="1" dirty="0">
                  <a:solidFill>
                    <a:srgbClr val="000000"/>
                  </a:solidFill>
                </a:rPr>
                <a:t>MTBF Calculation</a:t>
              </a:r>
            </a:p>
            <a:p>
              <a:pPr>
                <a:spcBef>
                  <a:spcPct val="50000"/>
                </a:spcBef>
                <a:buFontTx/>
                <a:buChar char="•"/>
              </a:pPr>
              <a:r>
                <a:rPr lang="en-US" sz="1200" b="1" i="1" dirty="0">
                  <a:solidFill>
                    <a:srgbClr val="000000"/>
                  </a:solidFill>
                </a:rPr>
                <a:t>Equipment Notes</a:t>
              </a:r>
            </a:p>
            <a:p>
              <a:pPr>
                <a:spcBef>
                  <a:spcPct val="50000"/>
                </a:spcBef>
                <a:buFontTx/>
                <a:buChar char="•"/>
              </a:pPr>
              <a:r>
                <a:rPr lang="en-US" sz="1200" b="1" i="1" dirty="0">
                  <a:solidFill>
                    <a:srgbClr val="000000"/>
                  </a:solidFill>
                </a:rPr>
                <a:t>Linked Documents</a:t>
              </a:r>
            </a:p>
            <a:p>
              <a:pPr>
                <a:spcBef>
                  <a:spcPct val="50000"/>
                </a:spcBef>
                <a:buFontTx/>
                <a:buChar char="•"/>
              </a:pPr>
              <a:r>
                <a:rPr lang="en-US" sz="1200" b="1" i="1" dirty="0">
                  <a:solidFill>
                    <a:srgbClr val="000000"/>
                  </a:solidFill>
                </a:rPr>
                <a:t>Location History</a:t>
              </a:r>
            </a:p>
            <a:p>
              <a:pPr>
                <a:spcBef>
                  <a:spcPct val="50000"/>
                </a:spcBef>
                <a:buFontTx/>
                <a:buChar char="•"/>
              </a:pPr>
              <a:r>
                <a:rPr lang="en-US" sz="1200" b="1" i="1" dirty="0">
                  <a:solidFill>
                    <a:srgbClr val="000000"/>
                  </a:solidFill>
                </a:rPr>
                <a:t>Equipment History</a:t>
              </a:r>
            </a:p>
          </p:txBody>
        </p:sp>
        <p:sp>
          <p:nvSpPr>
            <p:cNvPr id="49" name="Text Box 54"/>
            <p:cNvSpPr txBox="1">
              <a:spLocks noChangeArrowheads="1"/>
            </p:cNvSpPr>
            <p:nvPr/>
          </p:nvSpPr>
          <p:spPr bwMode="auto">
            <a:xfrm>
              <a:off x="5114077" y="4170934"/>
              <a:ext cx="2001983" cy="1963406"/>
            </a:xfrm>
            <a:prstGeom prst="rect">
              <a:avLst/>
            </a:prstGeom>
            <a:noFill/>
            <a:ln w="9525">
              <a:noFill/>
              <a:miter lim="800000"/>
              <a:headEnd/>
              <a:tailEnd/>
            </a:ln>
          </p:spPr>
          <p:txBody>
            <a:bodyPr wrap="square">
              <a:prstTxWarp prst="textNoShape">
                <a:avLst/>
              </a:prstTxWarp>
              <a:spAutoFit/>
            </a:bodyPr>
            <a:lstStyle/>
            <a:p>
              <a:pPr>
                <a:spcBef>
                  <a:spcPct val="50000"/>
                </a:spcBef>
                <a:buFontTx/>
                <a:buChar char="•"/>
              </a:pPr>
              <a:r>
                <a:rPr lang="en-US" sz="1200" b="1" i="1" dirty="0">
                  <a:solidFill>
                    <a:srgbClr val="000000"/>
                  </a:solidFill>
                </a:rPr>
                <a:t>Teardown &amp; Inspection</a:t>
              </a:r>
            </a:p>
            <a:p>
              <a:pPr>
                <a:spcBef>
                  <a:spcPct val="50000"/>
                </a:spcBef>
                <a:buFontTx/>
                <a:buChar char="•"/>
              </a:pPr>
              <a:r>
                <a:rPr lang="en-US" sz="1200" b="1" i="1" dirty="0">
                  <a:solidFill>
                    <a:srgbClr val="000000"/>
                  </a:solidFill>
                </a:rPr>
                <a:t>Quote</a:t>
              </a:r>
            </a:p>
            <a:p>
              <a:pPr>
                <a:spcBef>
                  <a:spcPct val="50000"/>
                </a:spcBef>
                <a:buFontTx/>
                <a:buChar char="•"/>
              </a:pPr>
              <a:r>
                <a:rPr lang="en-US" sz="1200" b="1" i="1" dirty="0">
                  <a:solidFill>
                    <a:srgbClr val="000000"/>
                  </a:solidFill>
                </a:rPr>
                <a:t>Root Cause of Failure</a:t>
              </a:r>
            </a:p>
            <a:p>
              <a:pPr>
                <a:spcBef>
                  <a:spcPct val="50000"/>
                </a:spcBef>
                <a:buFontTx/>
                <a:buChar char="•"/>
              </a:pPr>
              <a:r>
                <a:rPr lang="en-US" sz="1200" b="1" i="1" dirty="0">
                  <a:solidFill>
                    <a:srgbClr val="000000"/>
                  </a:solidFill>
                </a:rPr>
                <a:t>Repair Status</a:t>
              </a:r>
            </a:p>
            <a:p>
              <a:pPr>
                <a:spcBef>
                  <a:spcPct val="50000"/>
                </a:spcBef>
                <a:buFontTx/>
                <a:buChar char="•"/>
              </a:pPr>
              <a:r>
                <a:rPr lang="en-US" sz="1200" b="1" i="1" dirty="0">
                  <a:solidFill>
                    <a:srgbClr val="000000"/>
                  </a:solidFill>
                </a:rPr>
                <a:t>Repair Details</a:t>
              </a:r>
            </a:p>
            <a:p>
              <a:pPr>
                <a:spcBef>
                  <a:spcPct val="50000"/>
                </a:spcBef>
                <a:buFontTx/>
                <a:buChar char="•"/>
              </a:pPr>
              <a:r>
                <a:rPr lang="en-US" sz="1200" b="1" i="1" dirty="0">
                  <a:solidFill>
                    <a:srgbClr val="000000"/>
                  </a:solidFill>
                </a:rPr>
                <a:t>Warranty</a:t>
              </a:r>
            </a:p>
            <a:p>
              <a:pPr>
                <a:spcBef>
                  <a:spcPct val="50000"/>
                </a:spcBef>
                <a:buFontTx/>
                <a:buChar char="•"/>
              </a:pPr>
              <a:r>
                <a:rPr lang="en-US" sz="1200" b="1" i="1" dirty="0">
                  <a:solidFill>
                    <a:srgbClr val="000000"/>
                  </a:solidFill>
                </a:rPr>
                <a:t>Cost of Repair</a:t>
              </a:r>
            </a:p>
            <a:p>
              <a:pPr>
                <a:spcBef>
                  <a:spcPct val="50000"/>
                </a:spcBef>
                <a:buFontTx/>
                <a:buChar char="•"/>
              </a:pPr>
              <a:r>
                <a:rPr lang="en-US" sz="1200" b="1" i="1" dirty="0">
                  <a:solidFill>
                    <a:srgbClr val="000000"/>
                  </a:solidFill>
                </a:rPr>
                <a:t>Repair Documents</a:t>
              </a:r>
            </a:p>
          </p:txBody>
        </p:sp>
        <p:sp>
          <p:nvSpPr>
            <p:cNvPr id="50" name="Text Box 55"/>
            <p:cNvSpPr txBox="1">
              <a:spLocks noChangeArrowheads="1"/>
            </p:cNvSpPr>
            <p:nvPr/>
          </p:nvSpPr>
          <p:spPr bwMode="auto">
            <a:xfrm>
              <a:off x="376246" y="2697567"/>
              <a:ext cx="1381773" cy="981704"/>
            </a:xfrm>
            <a:prstGeom prst="rect">
              <a:avLst/>
            </a:prstGeom>
            <a:noFill/>
            <a:ln w="9525">
              <a:noFill/>
              <a:miter lim="800000"/>
              <a:headEnd/>
              <a:tailEnd/>
            </a:ln>
          </p:spPr>
          <p:txBody>
            <a:bodyPr wrap="square">
              <a:prstTxWarp prst="textNoShape">
                <a:avLst/>
              </a:prstTxWarp>
              <a:spAutoFit/>
            </a:bodyPr>
            <a:lstStyle/>
            <a:p>
              <a:pPr>
                <a:spcBef>
                  <a:spcPct val="50000"/>
                </a:spcBef>
                <a:buFontTx/>
                <a:buChar char="•"/>
              </a:pPr>
              <a:r>
                <a:rPr lang="en-US" sz="1200" b="1" i="1" dirty="0">
                  <a:solidFill>
                    <a:srgbClr val="000000"/>
                  </a:solidFill>
                </a:rPr>
                <a:t>Vendor</a:t>
              </a:r>
            </a:p>
            <a:p>
              <a:pPr>
                <a:spcBef>
                  <a:spcPct val="50000"/>
                </a:spcBef>
                <a:buFontTx/>
                <a:buChar char="•"/>
              </a:pPr>
              <a:r>
                <a:rPr lang="en-US" sz="1200" b="1" i="1" dirty="0">
                  <a:solidFill>
                    <a:srgbClr val="000000"/>
                  </a:solidFill>
                </a:rPr>
                <a:t>Warranty</a:t>
              </a:r>
            </a:p>
            <a:p>
              <a:pPr>
                <a:spcBef>
                  <a:spcPct val="50000"/>
                </a:spcBef>
                <a:buFontTx/>
                <a:buChar char="•"/>
              </a:pPr>
              <a:r>
                <a:rPr lang="en-US" sz="1200" b="1" i="1" dirty="0">
                  <a:solidFill>
                    <a:srgbClr val="000000"/>
                  </a:solidFill>
                </a:rPr>
                <a:t>Cost</a:t>
              </a:r>
            </a:p>
            <a:p>
              <a:pPr>
                <a:spcBef>
                  <a:spcPct val="50000"/>
                </a:spcBef>
                <a:buFontTx/>
                <a:buChar char="•"/>
              </a:pPr>
              <a:r>
                <a:rPr lang="en-US" sz="1200" b="1" i="1" dirty="0">
                  <a:solidFill>
                    <a:srgbClr val="000000"/>
                  </a:solidFill>
                </a:rPr>
                <a:t>Design</a:t>
              </a:r>
            </a:p>
          </p:txBody>
        </p:sp>
        <p:sp>
          <p:nvSpPr>
            <p:cNvPr id="51" name="AutoShape 6"/>
            <p:cNvSpPr>
              <a:spLocks noChangeArrowheads="1"/>
            </p:cNvSpPr>
            <p:nvPr/>
          </p:nvSpPr>
          <p:spPr bwMode="auto">
            <a:xfrm>
              <a:off x="526288" y="4240022"/>
              <a:ext cx="1174507" cy="1036330"/>
            </a:xfrm>
            <a:prstGeom prst="roundRect">
              <a:avLst>
                <a:gd name="adj" fmla="val 16667"/>
              </a:avLst>
            </a:prstGeom>
            <a:ln>
              <a:headEnd/>
              <a:tailEnd/>
            </a:ln>
            <a:effectLst>
              <a:outerShdw blurRad="50800" dist="38100" dir="18900000" algn="tr" rotWithShape="0">
                <a:srgbClr val="000000">
                  <a:alpha val="43000"/>
                </a:srgbClr>
              </a:outerShdw>
            </a:effectLst>
          </p:spPr>
          <p:style>
            <a:lnRef idx="0">
              <a:schemeClr val="accent3"/>
            </a:lnRef>
            <a:fillRef idx="3">
              <a:schemeClr val="accent3"/>
            </a:fillRef>
            <a:effectRef idx="3">
              <a:schemeClr val="accent3"/>
            </a:effectRef>
            <a:fontRef idx="minor">
              <a:schemeClr val="lt1"/>
            </a:fontRef>
          </p:style>
          <p:txBody>
            <a:bodyPr wrap="none" anchor="ctr">
              <a:prstTxWarp prst="textNoShape">
                <a:avLst/>
              </a:prstTxWarp>
            </a:bodyPr>
            <a:lstStyle/>
            <a:p>
              <a:endParaRPr lang="en-US">
                <a:latin typeface="Calibri" charset="0"/>
              </a:endParaRPr>
            </a:p>
          </p:txBody>
        </p:sp>
        <p:sp>
          <p:nvSpPr>
            <p:cNvPr id="52" name="Text Box 15"/>
            <p:cNvSpPr txBox="1">
              <a:spLocks noChangeArrowheads="1"/>
            </p:cNvSpPr>
            <p:nvPr/>
          </p:nvSpPr>
          <p:spPr bwMode="auto">
            <a:xfrm>
              <a:off x="526288" y="4470318"/>
              <a:ext cx="1174507" cy="518122"/>
            </a:xfrm>
            <a:prstGeom prst="rect">
              <a:avLst/>
            </a:prstGeom>
            <a:noFill/>
            <a:ln w="9525">
              <a:noFill/>
              <a:miter lim="800000"/>
              <a:headEnd/>
              <a:tailEnd/>
            </a:ln>
          </p:spPr>
          <p:txBody>
            <a:bodyPr wrap="square">
              <a:prstTxWarp prst="textNoShape">
                <a:avLst/>
              </a:prstTxWarp>
              <a:spAutoFit/>
            </a:bodyPr>
            <a:lstStyle/>
            <a:p>
              <a:pPr algn="ctr">
                <a:spcBef>
                  <a:spcPct val="50000"/>
                </a:spcBef>
              </a:pPr>
              <a:r>
                <a:rPr lang="en-US" sz="1600" b="1" dirty="0">
                  <a:solidFill>
                    <a:srgbClr val="000000"/>
                  </a:solidFill>
                </a:rPr>
                <a:t>Equipment Inventory</a:t>
              </a:r>
            </a:p>
          </p:txBody>
        </p:sp>
        <p:sp>
          <p:nvSpPr>
            <p:cNvPr id="53" name="Text Box 52"/>
            <p:cNvSpPr txBox="1">
              <a:spLocks noChangeArrowheads="1"/>
            </p:cNvSpPr>
            <p:nvPr/>
          </p:nvSpPr>
          <p:spPr bwMode="auto">
            <a:xfrm>
              <a:off x="376246" y="5276352"/>
              <a:ext cx="1255459" cy="818086"/>
            </a:xfrm>
            <a:prstGeom prst="rect">
              <a:avLst/>
            </a:prstGeom>
            <a:noFill/>
            <a:ln w="9525">
              <a:noFill/>
              <a:miter lim="800000"/>
              <a:headEnd/>
              <a:tailEnd/>
            </a:ln>
          </p:spPr>
          <p:txBody>
            <a:bodyPr wrap="square">
              <a:prstTxWarp prst="textNoShape">
                <a:avLst/>
              </a:prstTxWarp>
              <a:spAutoFit/>
            </a:bodyPr>
            <a:lstStyle/>
            <a:p>
              <a:pPr>
                <a:spcBef>
                  <a:spcPct val="50000"/>
                </a:spcBef>
                <a:buFontTx/>
                <a:buChar char="•"/>
              </a:pPr>
              <a:r>
                <a:rPr lang="en-US" sz="1200" b="1" i="1" dirty="0">
                  <a:solidFill>
                    <a:srgbClr val="000000"/>
                  </a:solidFill>
                </a:rPr>
                <a:t> Identification Design</a:t>
              </a:r>
            </a:p>
            <a:p>
              <a:pPr>
                <a:spcBef>
                  <a:spcPct val="50000"/>
                </a:spcBef>
                <a:buFontTx/>
                <a:buChar char="•"/>
              </a:pPr>
              <a:r>
                <a:rPr lang="en-US" sz="1200" b="1" i="1" dirty="0">
                  <a:solidFill>
                    <a:srgbClr val="000000"/>
                  </a:solidFill>
                </a:rPr>
                <a:t>Search Design  Documents</a:t>
              </a:r>
            </a:p>
          </p:txBody>
        </p:sp>
        <p:sp>
          <p:nvSpPr>
            <p:cNvPr id="54" name="AutoShape 6"/>
            <p:cNvSpPr>
              <a:spLocks noChangeArrowheads="1"/>
            </p:cNvSpPr>
            <p:nvPr/>
          </p:nvSpPr>
          <p:spPr bwMode="auto">
            <a:xfrm>
              <a:off x="6537001" y="1545565"/>
              <a:ext cx="1174507" cy="1036330"/>
            </a:xfrm>
            <a:prstGeom prst="roundRect">
              <a:avLst>
                <a:gd name="adj" fmla="val 16667"/>
              </a:avLst>
            </a:prstGeom>
            <a:ln>
              <a:headEnd/>
              <a:tailEnd/>
            </a:ln>
            <a:effectLst>
              <a:outerShdw blurRad="50800" dist="38100" dir="8100000" algn="bl" rotWithShape="0">
                <a:srgbClr val="000000">
                  <a:alpha val="43000"/>
                </a:srgbClr>
              </a:outerShdw>
            </a:effectLst>
          </p:spPr>
          <p:style>
            <a:lnRef idx="0">
              <a:schemeClr val="accent3"/>
            </a:lnRef>
            <a:fillRef idx="3">
              <a:schemeClr val="accent3"/>
            </a:fillRef>
            <a:effectRef idx="3">
              <a:schemeClr val="accent3"/>
            </a:effectRef>
            <a:fontRef idx="minor">
              <a:schemeClr val="lt1"/>
            </a:fontRef>
          </p:style>
          <p:txBody>
            <a:bodyPr wrap="none" anchor="ctr">
              <a:prstTxWarp prst="textNoShape">
                <a:avLst/>
              </a:prstTxWarp>
            </a:bodyPr>
            <a:lstStyle/>
            <a:p>
              <a:endParaRPr lang="en-US">
                <a:latin typeface="Calibri" charset="0"/>
              </a:endParaRPr>
            </a:p>
          </p:txBody>
        </p:sp>
        <p:sp>
          <p:nvSpPr>
            <p:cNvPr id="55" name="Text Box 15"/>
            <p:cNvSpPr txBox="1">
              <a:spLocks noChangeArrowheads="1"/>
            </p:cNvSpPr>
            <p:nvPr/>
          </p:nvSpPr>
          <p:spPr bwMode="auto">
            <a:xfrm>
              <a:off x="6537001" y="1775861"/>
              <a:ext cx="1174507" cy="518122"/>
            </a:xfrm>
            <a:prstGeom prst="rect">
              <a:avLst/>
            </a:prstGeom>
            <a:noFill/>
            <a:ln w="9525">
              <a:noFill/>
              <a:miter lim="800000"/>
              <a:headEnd/>
              <a:tailEnd/>
            </a:ln>
          </p:spPr>
          <p:txBody>
            <a:bodyPr wrap="square">
              <a:prstTxWarp prst="textNoShape">
                <a:avLst/>
              </a:prstTxWarp>
              <a:spAutoFit/>
            </a:bodyPr>
            <a:lstStyle/>
            <a:p>
              <a:pPr algn="ctr">
                <a:spcBef>
                  <a:spcPct val="50000"/>
                </a:spcBef>
              </a:pPr>
              <a:r>
                <a:rPr lang="en-US" sz="1600" b="1" dirty="0">
                  <a:solidFill>
                    <a:srgbClr val="000000"/>
                  </a:solidFill>
                </a:rPr>
                <a:t>Reliability</a:t>
              </a:r>
              <a:r>
                <a:rPr lang="en-US" sz="1600" b="1" dirty="0"/>
                <a:t> </a:t>
              </a:r>
              <a:r>
                <a:rPr lang="en-US" sz="1600" b="1" dirty="0">
                  <a:solidFill>
                    <a:srgbClr val="000000"/>
                  </a:solidFill>
                </a:rPr>
                <a:t>Analysis</a:t>
              </a:r>
            </a:p>
          </p:txBody>
        </p:sp>
        <p:sp>
          <p:nvSpPr>
            <p:cNvPr id="56" name="Text Box 52"/>
            <p:cNvSpPr txBox="1">
              <a:spLocks noChangeArrowheads="1"/>
            </p:cNvSpPr>
            <p:nvPr/>
          </p:nvSpPr>
          <p:spPr bwMode="auto">
            <a:xfrm>
              <a:off x="7380033" y="2626904"/>
              <a:ext cx="1105418" cy="981704"/>
            </a:xfrm>
            <a:prstGeom prst="rect">
              <a:avLst/>
            </a:prstGeom>
            <a:noFill/>
            <a:ln w="9525">
              <a:noFill/>
              <a:miter lim="800000"/>
              <a:headEnd/>
              <a:tailEnd/>
            </a:ln>
          </p:spPr>
          <p:txBody>
            <a:bodyPr wrap="square">
              <a:prstTxWarp prst="textNoShape">
                <a:avLst/>
              </a:prstTxWarp>
              <a:spAutoFit/>
            </a:bodyPr>
            <a:lstStyle/>
            <a:p>
              <a:pPr>
                <a:spcBef>
                  <a:spcPct val="50000"/>
                </a:spcBef>
                <a:buFontTx/>
                <a:buChar char="•"/>
              </a:pPr>
              <a:r>
                <a:rPr lang="en-US" sz="1200" b="1" i="1" dirty="0">
                  <a:solidFill>
                    <a:srgbClr val="000000"/>
                  </a:solidFill>
                </a:rPr>
                <a:t>Condition</a:t>
              </a:r>
            </a:p>
            <a:p>
              <a:pPr>
                <a:spcBef>
                  <a:spcPct val="50000"/>
                </a:spcBef>
                <a:buFontTx/>
                <a:buChar char="•"/>
              </a:pPr>
              <a:r>
                <a:rPr lang="en-US" sz="1200" b="1" i="1" dirty="0">
                  <a:solidFill>
                    <a:srgbClr val="000000"/>
                  </a:solidFill>
                </a:rPr>
                <a:t>Failure</a:t>
              </a:r>
            </a:p>
            <a:p>
              <a:pPr>
                <a:spcBef>
                  <a:spcPct val="50000"/>
                </a:spcBef>
                <a:buFontTx/>
                <a:buChar char="•"/>
              </a:pPr>
              <a:r>
                <a:rPr lang="en-US" sz="1200" b="1" i="1" dirty="0">
                  <a:solidFill>
                    <a:srgbClr val="000000"/>
                  </a:solidFill>
                </a:rPr>
                <a:t>Repair</a:t>
              </a:r>
            </a:p>
            <a:p>
              <a:pPr>
                <a:spcBef>
                  <a:spcPct val="50000"/>
                </a:spcBef>
                <a:buFontTx/>
                <a:buChar char="•"/>
              </a:pPr>
              <a:r>
                <a:rPr lang="en-US" sz="1200" b="1" i="1" dirty="0">
                  <a:solidFill>
                    <a:srgbClr val="000000"/>
                  </a:solidFill>
                </a:rPr>
                <a:t>Cost</a:t>
              </a:r>
            </a:p>
          </p:txBody>
        </p:sp>
        <p:cxnSp>
          <p:nvCxnSpPr>
            <p:cNvPr id="57" name="AutoShape 34"/>
            <p:cNvCxnSpPr>
              <a:cxnSpLocks noChangeShapeType="1"/>
            </p:cNvCxnSpPr>
            <p:nvPr/>
          </p:nvCxnSpPr>
          <p:spPr bwMode="auto">
            <a:xfrm rot="5400000" flipH="1" flipV="1">
              <a:off x="1386593" y="3566408"/>
              <a:ext cx="483621" cy="863608"/>
            </a:xfrm>
            <a:prstGeom prst="bentConnector2">
              <a:avLst/>
            </a:prstGeom>
            <a:noFill/>
            <a:ln w="25400" cap="flat" cmpd="sng" algn="ctr">
              <a:solidFill>
                <a:srgbClr val="000000"/>
              </a:solidFill>
              <a:prstDash val="solid"/>
              <a:miter lim="800000"/>
              <a:headEnd type="none" w="med" len="med"/>
              <a:tailEnd type="triangle" w="med" len="med"/>
            </a:ln>
          </p:spPr>
        </p:cxnSp>
        <p:cxnSp>
          <p:nvCxnSpPr>
            <p:cNvPr id="58" name="AutoShape 34"/>
            <p:cNvCxnSpPr>
              <a:cxnSpLocks noChangeShapeType="1"/>
            </p:cNvCxnSpPr>
            <p:nvPr/>
          </p:nvCxnSpPr>
          <p:spPr bwMode="auto">
            <a:xfrm rot="5400000" flipH="1" flipV="1">
              <a:off x="6287001" y="2476688"/>
              <a:ext cx="1102271" cy="898153"/>
            </a:xfrm>
            <a:prstGeom prst="bentConnector3">
              <a:avLst>
                <a:gd name="adj1" fmla="val -2063"/>
              </a:avLst>
            </a:prstGeom>
            <a:noFill/>
            <a:ln w="25400" cap="flat" cmpd="sng" algn="ctr">
              <a:solidFill>
                <a:srgbClr val="000000"/>
              </a:solidFill>
              <a:prstDash val="solid"/>
              <a:miter lim="800000"/>
              <a:headEnd type="none" w="med" len="med"/>
              <a:tailEnd type="triangle" w="med" len="med"/>
            </a:ln>
          </p:spPr>
        </p:cxn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5900" y="198438"/>
            <a:ext cx="8750300" cy="6443662"/>
          </a:xfrm>
          <a:prstGeom prst="rect">
            <a:avLst/>
          </a:prstGeom>
          <a:gradFill flip="none" rotWithShape="1">
            <a:gsLst>
              <a:gs pos="0">
                <a:schemeClr val="accent1">
                  <a:tint val="100000"/>
                  <a:shade val="100000"/>
                  <a:satMod val="130000"/>
                  <a:alpha val="94000"/>
                </a:schemeClr>
              </a:gs>
              <a:gs pos="100000">
                <a:schemeClr val="accent1">
                  <a:tint val="50000"/>
                  <a:shade val="100000"/>
                  <a:satMod val="350000"/>
                  <a:alpha val="94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215900" y="198438"/>
            <a:ext cx="8750300" cy="1706562"/>
          </a:xfrm>
          <a:ln/>
          <a:effectLst>
            <a:outerShdw blurRad="50800" dist="38100" dir="5400000" rotWithShape="0">
              <a:srgbClr val="000000">
                <a:alpha val="43000"/>
              </a:srgbClr>
            </a:outerShdw>
          </a:effectLst>
        </p:spPr>
        <p:style>
          <a:lnRef idx="1">
            <a:schemeClr val="accent1"/>
          </a:lnRef>
          <a:fillRef idx="2">
            <a:schemeClr val="accent1"/>
          </a:fillRef>
          <a:effectRef idx="1">
            <a:schemeClr val="accent1"/>
          </a:effectRef>
          <a:fontRef idx="minor">
            <a:schemeClr val="dk1"/>
          </a:fontRef>
        </p:style>
        <p:txBody>
          <a:bodyPr>
            <a:normAutofit/>
          </a:bodyPr>
          <a:lstStyle/>
          <a:p>
            <a:r>
              <a:rPr lang="en-US" dirty="0">
                <a:effectLst>
                  <a:outerShdw blurRad="50800" dist="38100" dir="2700000" algn="br">
                    <a:srgbClr val="000000">
                      <a:alpha val="43000"/>
                    </a:srgbClr>
                  </a:outerShdw>
                </a:effectLst>
                <a:latin typeface="Eras Demi ITC"/>
                <a:cs typeface="Eras Demi ITC"/>
              </a:rPr>
              <a:t>What is 24/7’s philosophy?</a:t>
            </a:r>
          </a:p>
        </p:txBody>
      </p:sp>
      <p:sp>
        <p:nvSpPr>
          <p:cNvPr id="3" name="Content Placeholder 2"/>
          <p:cNvSpPr>
            <a:spLocks noGrp="1"/>
          </p:cNvSpPr>
          <p:nvPr>
            <p:ph idx="1"/>
          </p:nvPr>
        </p:nvSpPr>
        <p:spPr>
          <a:xfrm>
            <a:off x="457200" y="2076450"/>
            <a:ext cx="8229600" cy="4349750"/>
          </a:xfrm>
        </p:spPr>
        <p:txBody>
          <a:bodyPr>
            <a:normAutofit fontScale="77500" lnSpcReduction="20000"/>
          </a:bodyPr>
          <a:lstStyle/>
          <a:p>
            <a:pPr>
              <a:buNone/>
            </a:pPr>
            <a:r>
              <a:rPr lang="en-US" sz="3900" b="1" i="1" dirty="0">
                <a:solidFill>
                  <a:srgbClr val="000000"/>
                </a:solidFill>
              </a:rPr>
              <a:t>We</a:t>
            </a:r>
            <a:r>
              <a:rPr lang="en-US" b="1" i="1" dirty="0">
                <a:solidFill>
                  <a:srgbClr val="000000"/>
                </a:solidFill>
              </a:rPr>
              <a:t> recognize</a:t>
            </a:r>
            <a:r>
              <a:rPr lang="en-US" i="1" dirty="0">
                <a:solidFill>
                  <a:srgbClr val="000000"/>
                </a:solidFill>
              </a:rPr>
              <a:t>:</a:t>
            </a:r>
          </a:p>
          <a:p>
            <a:pPr>
              <a:buNone/>
            </a:pPr>
            <a:endParaRPr lang="en-US" sz="1800" dirty="0">
              <a:solidFill>
                <a:srgbClr val="000000"/>
              </a:solidFill>
            </a:endParaRPr>
          </a:p>
          <a:p>
            <a:r>
              <a:rPr lang="en-US" dirty="0">
                <a:solidFill>
                  <a:srgbClr val="000000"/>
                </a:solidFill>
              </a:rPr>
              <a:t>To accomplish these goals a plant must implement and manage many condition monitoring, lifecycle tracking, and failure analysis activities.</a:t>
            </a:r>
          </a:p>
          <a:p>
            <a:pPr>
              <a:buFontTx/>
              <a:buNone/>
            </a:pPr>
            <a:r>
              <a:rPr lang="en-US" dirty="0">
                <a:solidFill>
                  <a:srgbClr val="000000"/>
                </a:solidFill>
              </a:rPr>
              <a:t> </a:t>
            </a:r>
            <a:endParaRPr lang="en-US" sz="1800" dirty="0">
              <a:solidFill>
                <a:srgbClr val="000000"/>
              </a:solidFill>
            </a:endParaRPr>
          </a:p>
          <a:p>
            <a:r>
              <a:rPr lang="en-US" dirty="0">
                <a:solidFill>
                  <a:srgbClr val="000000"/>
                </a:solidFill>
              </a:rPr>
              <a:t>This involves many plant employees and contractors who generate and use hundreds of pieces of information for each asset.</a:t>
            </a:r>
          </a:p>
          <a:p>
            <a:endParaRPr lang="en-US" dirty="0">
              <a:solidFill>
                <a:srgbClr val="000000"/>
              </a:solidFill>
            </a:endParaRPr>
          </a:p>
          <a:p>
            <a:pPr algn="ctr">
              <a:buFontTx/>
              <a:buNone/>
            </a:pPr>
            <a:r>
              <a:rPr lang="en-US" sz="3600" b="1" i="1" dirty="0">
                <a:solidFill>
                  <a:srgbClr val="000000"/>
                </a:solidFill>
              </a:rPr>
              <a:t>Tango™ Reliability Information Management pulls all these pieces together.</a:t>
            </a:r>
          </a:p>
          <a:p>
            <a:pPr>
              <a:buNone/>
            </a:pPr>
            <a:endParaRPr lang="en-US" dirty="0"/>
          </a:p>
        </p:txBody>
      </p:sp>
      <p:cxnSp>
        <p:nvCxnSpPr>
          <p:cNvPr id="5" name="Straight Connector 4"/>
          <p:cNvCxnSpPr/>
          <p:nvPr/>
        </p:nvCxnSpPr>
        <p:spPr>
          <a:xfrm>
            <a:off x="457200" y="5422900"/>
            <a:ext cx="8229600" cy="1588"/>
          </a:xfrm>
          <a:prstGeom prst="line">
            <a:avLst/>
          </a:prstGeom>
          <a:ln/>
        </p:spPr>
        <p:style>
          <a:lnRef idx="3">
            <a:schemeClr val="dk1"/>
          </a:lnRef>
          <a:fillRef idx="0">
            <a:schemeClr val="dk1"/>
          </a:fillRef>
          <a:effectRef idx="2">
            <a:schemeClr val="dk1"/>
          </a:effectRef>
          <a:fontRef idx="minor">
            <a:schemeClr val="tx1"/>
          </a:fontRef>
        </p:style>
      </p:cxn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5900" y="198438"/>
            <a:ext cx="8750300" cy="6443662"/>
          </a:xfrm>
          <a:prstGeom prst="rect">
            <a:avLst/>
          </a:prstGeom>
          <a:gradFill flip="none" rotWithShape="1">
            <a:gsLst>
              <a:gs pos="0">
                <a:schemeClr val="accent1">
                  <a:tint val="100000"/>
                  <a:shade val="100000"/>
                  <a:satMod val="130000"/>
                  <a:alpha val="94000"/>
                </a:schemeClr>
              </a:gs>
              <a:gs pos="100000">
                <a:schemeClr val="accent1">
                  <a:tint val="50000"/>
                  <a:shade val="100000"/>
                  <a:satMod val="350000"/>
                  <a:alpha val="94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215900" y="198438"/>
            <a:ext cx="8750300" cy="741362"/>
          </a:xfrm>
          <a:ln/>
          <a:effectLst>
            <a:outerShdw blurRad="50800" dist="38100" dir="5400000" rotWithShape="0">
              <a:srgbClr val="000000">
                <a:alpha val="43000"/>
              </a:srgbClr>
            </a:outerShdw>
          </a:effectLst>
        </p:spPr>
        <p:style>
          <a:lnRef idx="1">
            <a:schemeClr val="accent1"/>
          </a:lnRef>
          <a:fillRef idx="2">
            <a:schemeClr val="accent1"/>
          </a:fillRef>
          <a:effectRef idx="1">
            <a:schemeClr val="accent1"/>
          </a:effectRef>
          <a:fontRef idx="minor">
            <a:schemeClr val="dk1"/>
          </a:fontRef>
        </p:style>
        <p:txBody>
          <a:bodyPr>
            <a:noAutofit/>
          </a:bodyPr>
          <a:lstStyle/>
          <a:p>
            <a:pPr algn="l"/>
            <a:r>
              <a:rPr lang="en-US" sz="2800" dirty="0">
                <a:latin typeface="Eras Demi ITC"/>
                <a:cs typeface="Eras Demi ITC"/>
              </a:rPr>
              <a:t> </a:t>
            </a:r>
          </a:p>
        </p:txBody>
      </p:sp>
      <p:sp>
        <p:nvSpPr>
          <p:cNvPr id="6" name="TextBox 5"/>
          <p:cNvSpPr txBox="1"/>
          <p:nvPr/>
        </p:nvSpPr>
        <p:spPr>
          <a:xfrm>
            <a:off x="266700" y="221144"/>
            <a:ext cx="5676900" cy="630942"/>
          </a:xfrm>
          <a:prstGeom prst="rect">
            <a:avLst/>
          </a:prstGeom>
          <a:noFill/>
        </p:spPr>
        <p:txBody>
          <a:bodyPr wrap="square" rtlCol="0">
            <a:spAutoFit/>
          </a:bodyPr>
          <a:lstStyle/>
          <a:p>
            <a:r>
              <a:rPr lang="en-US" sz="3500" dirty="0">
                <a:solidFill>
                  <a:srgbClr val="000000"/>
                </a:solidFill>
                <a:latin typeface="Eras Demi ITC"/>
                <a:cs typeface="Eras Demi ITC"/>
              </a:rPr>
              <a:t>Equipment Management</a:t>
            </a:r>
            <a:endParaRPr lang="en-US" sz="3500" dirty="0">
              <a:solidFill>
                <a:srgbClr val="000000"/>
              </a:solidFill>
            </a:endParaRPr>
          </a:p>
        </p:txBody>
      </p:sp>
      <p:pic>
        <p:nvPicPr>
          <p:cNvPr id="5" name="Picture 4" descr="CondMgtFigure.png"/>
          <p:cNvPicPr>
            <a:picLocks noChangeAspect="1"/>
          </p:cNvPicPr>
          <p:nvPr/>
        </p:nvPicPr>
        <p:blipFill>
          <a:blip r:embed="rId3"/>
          <a:stretch>
            <a:fillRect/>
          </a:stretch>
        </p:blipFill>
        <p:spPr>
          <a:xfrm>
            <a:off x="431800" y="941610"/>
            <a:ext cx="8255000" cy="5646419"/>
          </a:xfrm>
          <a:prstGeom prst="rect">
            <a:avLst/>
          </a:prstGeom>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5900" y="198438"/>
            <a:ext cx="8750300" cy="6443662"/>
          </a:xfrm>
          <a:prstGeom prst="rect">
            <a:avLst/>
          </a:prstGeom>
          <a:gradFill flip="none" rotWithShape="1">
            <a:gsLst>
              <a:gs pos="0">
                <a:schemeClr val="accent1">
                  <a:tint val="100000"/>
                  <a:shade val="100000"/>
                  <a:satMod val="130000"/>
                  <a:alpha val="94000"/>
                </a:schemeClr>
              </a:gs>
              <a:gs pos="100000">
                <a:schemeClr val="accent1">
                  <a:tint val="50000"/>
                  <a:shade val="100000"/>
                  <a:satMod val="350000"/>
                  <a:alpha val="94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215900" y="198438"/>
            <a:ext cx="8750300" cy="944562"/>
          </a:xfrm>
          <a:ln/>
          <a:effectLst>
            <a:outerShdw blurRad="50800" dist="38100" dir="5400000" rotWithShape="0">
              <a:srgbClr val="000000">
                <a:alpha val="43000"/>
              </a:srgbClr>
            </a:outerShdw>
          </a:effectLst>
        </p:spPr>
        <p:style>
          <a:lnRef idx="1">
            <a:schemeClr val="accent1"/>
          </a:lnRef>
          <a:fillRef idx="2">
            <a:schemeClr val="accent1"/>
          </a:fillRef>
          <a:effectRef idx="1">
            <a:schemeClr val="accent1"/>
          </a:effectRef>
          <a:fontRef idx="minor">
            <a:schemeClr val="dk1"/>
          </a:fontRef>
        </p:style>
        <p:txBody>
          <a:bodyPr>
            <a:noAutofit/>
          </a:bodyPr>
          <a:lstStyle/>
          <a:p>
            <a:pPr algn="l"/>
            <a:r>
              <a:rPr lang="en-US" sz="3300" dirty="0">
                <a:effectLst>
                  <a:outerShdw blurRad="50800" dist="38100" dir="2700000" algn="br">
                    <a:srgbClr val="000000">
                      <a:alpha val="43000"/>
                    </a:srgbClr>
                  </a:outerShdw>
                </a:effectLst>
                <a:latin typeface="Eras Demi ITC"/>
                <a:cs typeface="Eras Demi ITC"/>
              </a:rPr>
              <a:t> Location History</a:t>
            </a:r>
          </a:p>
        </p:txBody>
      </p:sp>
      <p:sp>
        <p:nvSpPr>
          <p:cNvPr id="60" name="TextBox 59"/>
          <p:cNvSpPr txBox="1"/>
          <p:nvPr/>
        </p:nvSpPr>
        <p:spPr>
          <a:xfrm>
            <a:off x="431800" y="1422400"/>
            <a:ext cx="8211868" cy="4752070"/>
          </a:xfrm>
          <a:prstGeom prst="rect">
            <a:avLst/>
          </a:prstGeom>
          <a:noFill/>
        </p:spPr>
        <p:txBody>
          <a:bodyPr wrap="square" rtlCol="0">
            <a:spAutoFit/>
          </a:bodyPr>
          <a:lstStyle/>
          <a:p>
            <a:pPr marL="342900" indent="-342900">
              <a:lnSpc>
                <a:spcPct val="90000"/>
              </a:lnSpc>
              <a:spcBef>
                <a:spcPct val="20000"/>
              </a:spcBef>
              <a:buFontTx/>
              <a:buChar char="•"/>
            </a:pPr>
            <a:r>
              <a:rPr lang="en-US" sz="3200" dirty="0">
                <a:solidFill>
                  <a:srgbClr val="000000"/>
                </a:solidFill>
              </a:rPr>
              <a:t>Shows which tagged assets have been where, when, and how long</a:t>
            </a:r>
          </a:p>
          <a:p>
            <a:pPr marL="342900" indent="-342900">
              <a:lnSpc>
                <a:spcPct val="90000"/>
              </a:lnSpc>
              <a:spcBef>
                <a:spcPct val="20000"/>
              </a:spcBef>
              <a:buFontTx/>
              <a:buChar char="•"/>
            </a:pPr>
            <a:endParaRPr lang="en-US" sz="3200" dirty="0">
              <a:solidFill>
                <a:srgbClr val="000000"/>
              </a:solidFill>
            </a:endParaRPr>
          </a:p>
          <a:p>
            <a:pPr marL="342900" indent="-342900">
              <a:lnSpc>
                <a:spcPct val="90000"/>
              </a:lnSpc>
              <a:spcBef>
                <a:spcPct val="20000"/>
              </a:spcBef>
              <a:buFontTx/>
              <a:buChar char="•"/>
            </a:pPr>
            <a:r>
              <a:rPr lang="en-US" sz="3200" dirty="0">
                <a:solidFill>
                  <a:srgbClr val="000000"/>
                </a:solidFill>
              </a:rPr>
              <a:t>Includes design details for the installed equipment &amp; the reason for removal &amp; any resulting repair details</a:t>
            </a:r>
          </a:p>
          <a:p>
            <a:pPr marL="342900" indent="-342900">
              <a:lnSpc>
                <a:spcPct val="90000"/>
              </a:lnSpc>
              <a:spcBef>
                <a:spcPct val="20000"/>
              </a:spcBef>
              <a:buFontTx/>
              <a:buChar char="•"/>
            </a:pPr>
            <a:endParaRPr lang="en-US" sz="3200" dirty="0">
              <a:solidFill>
                <a:srgbClr val="000000"/>
              </a:solidFill>
            </a:endParaRPr>
          </a:p>
          <a:p>
            <a:pPr marL="342900" indent="-342900">
              <a:lnSpc>
                <a:spcPct val="90000"/>
              </a:lnSpc>
              <a:spcBef>
                <a:spcPct val="20000"/>
              </a:spcBef>
              <a:buFontTx/>
              <a:buChar char="•"/>
            </a:pPr>
            <a:r>
              <a:rPr lang="en-US" sz="3200" dirty="0">
                <a:solidFill>
                  <a:srgbClr val="000000"/>
                </a:solidFill>
              </a:rPr>
              <a:t>Days installed serves as a basic MTBF metric – for the LOCATION</a:t>
            </a:r>
          </a:p>
          <a:p>
            <a:endParaRPr lang="en-US" dirty="0">
              <a:solidFill>
                <a:srgbClr val="000000"/>
              </a:solidFill>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5900" y="198438"/>
            <a:ext cx="8750300" cy="6443662"/>
          </a:xfrm>
          <a:prstGeom prst="rect">
            <a:avLst/>
          </a:prstGeom>
          <a:gradFill flip="none" rotWithShape="1">
            <a:gsLst>
              <a:gs pos="0">
                <a:schemeClr val="accent1">
                  <a:tint val="100000"/>
                  <a:shade val="100000"/>
                  <a:satMod val="130000"/>
                  <a:alpha val="94000"/>
                </a:schemeClr>
              </a:gs>
              <a:gs pos="100000">
                <a:schemeClr val="accent1">
                  <a:tint val="50000"/>
                  <a:shade val="100000"/>
                  <a:satMod val="350000"/>
                  <a:alpha val="94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215900" y="198438"/>
            <a:ext cx="8750300" cy="944562"/>
          </a:xfrm>
          <a:ln/>
          <a:effectLst>
            <a:outerShdw blurRad="50800" dist="38100" dir="5400000" rotWithShape="0">
              <a:srgbClr val="000000">
                <a:alpha val="43000"/>
              </a:srgbClr>
            </a:outerShdw>
          </a:effectLst>
        </p:spPr>
        <p:style>
          <a:lnRef idx="1">
            <a:schemeClr val="accent1"/>
          </a:lnRef>
          <a:fillRef idx="2">
            <a:schemeClr val="accent1"/>
          </a:fillRef>
          <a:effectRef idx="1">
            <a:schemeClr val="accent1"/>
          </a:effectRef>
          <a:fontRef idx="minor">
            <a:schemeClr val="dk1"/>
          </a:fontRef>
        </p:style>
        <p:txBody>
          <a:bodyPr>
            <a:noAutofit/>
          </a:bodyPr>
          <a:lstStyle/>
          <a:p>
            <a:pPr algn="l"/>
            <a:r>
              <a:rPr lang="en-US" sz="3300" dirty="0">
                <a:effectLst>
                  <a:outerShdw blurRad="50800" dist="38100" dir="2700000" algn="br">
                    <a:srgbClr val="000000">
                      <a:alpha val="43000"/>
                    </a:srgbClr>
                  </a:outerShdw>
                </a:effectLst>
                <a:latin typeface="Eras Demi ITC"/>
                <a:cs typeface="Eras Demi ITC"/>
              </a:rPr>
              <a:t>Equipment History</a:t>
            </a:r>
          </a:p>
        </p:txBody>
      </p:sp>
      <p:sp>
        <p:nvSpPr>
          <p:cNvPr id="60" name="TextBox 59"/>
          <p:cNvSpPr txBox="1"/>
          <p:nvPr/>
        </p:nvSpPr>
        <p:spPr>
          <a:xfrm>
            <a:off x="266700" y="1320800"/>
            <a:ext cx="3771900" cy="4967514"/>
          </a:xfrm>
          <a:prstGeom prst="rect">
            <a:avLst/>
          </a:prstGeom>
          <a:noFill/>
        </p:spPr>
        <p:txBody>
          <a:bodyPr wrap="square" rtlCol="0">
            <a:spAutoFit/>
          </a:bodyPr>
          <a:lstStyle/>
          <a:p>
            <a:pPr marL="342900" indent="-342900">
              <a:lnSpc>
                <a:spcPct val="90000"/>
              </a:lnSpc>
              <a:spcBef>
                <a:spcPct val="20000"/>
              </a:spcBef>
              <a:buFontTx/>
              <a:buChar char="•"/>
            </a:pPr>
            <a:r>
              <a:rPr lang="en-US" dirty="0">
                <a:solidFill>
                  <a:srgbClr val="000000"/>
                </a:solidFill>
                <a:latin typeface="Calibri (Body)"/>
                <a:cs typeface="Calibri (Body)"/>
              </a:rPr>
              <a:t>All known equipment design details are available</a:t>
            </a:r>
          </a:p>
          <a:p>
            <a:pPr marL="342900" indent="-342900">
              <a:lnSpc>
                <a:spcPct val="90000"/>
              </a:lnSpc>
              <a:spcBef>
                <a:spcPct val="20000"/>
              </a:spcBef>
              <a:buFontTx/>
              <a:buChar char="•"/>
            </a:pPr>
            <a:endParaRPr lang="en-US" dirty="0">
              <a:solidFill>
                <a:srgbClr val="000000"/>
              </a:solidFill>
              <a:latin typeface="Calibri (Body)"/>
              <a:cs typeface="Calibri (Body)"/>
            </a:endParaRPr>
          </a:p>
          <a:p>
            <a:pPr marL="342900" indent="-342900">
              <a:lnSpc>
                <a:spcPct val="90000"/>
              </a:lnSpc>
              <a:spcBef>
                <a:spcPct val="20000"/>
              </a:spcBef>
              <a:buFontTx/>
              <a:buChar char="•"/>
            </a:pPr>
            <a:r>
              <a:rPr lang="en-US" dirty="0">
                <a:solidFill>
                  <a:srgbClr val="000000"/>
                </a:solidFill>
                <a:latin typeface="Calibri (Body)"/>
                <a:cs typeface="Calibri (Body)"/>
              </a:rPr>
              <a:t>Shows where the equipment was, when, and what stage of lifecycle:</a:t>
            </a:r>
          </a:p>
          <a:p>
            <a:pPr marL="914400" lvl="1" indent="-457200">
              <a:lnSpc>
                <a:spcPct val="90000"/>
              </a:lnSpc>
              <a:spcBef>
                <a:spcPct val="20000"/>
              </a:spcBef>
            </a:pPr>
            <a:r>
              <a:rPr lang="en-US" dirty="0">
                <a:solidFill>
                  <a:srgbClr val="000000"/>
                </a:solidFill>
                <a:latin typeface="Calibri (Body)"/>
                <a:cs typeface="Calibri (Body)"/>
              </a:rPr>
              <a:t>- Purchase</a:t>
            </a:r>
          </a:p>
          <a:p>
            <a:pPr marL="914400" lvl="1" indent="-457200">
              <a:lnSpc>
                <a:spcPct val="90000"/>
              </a:lnSpc>
              <a:spcBef>
                <a:spcPct val="20000"/>
              </a:spcBef>
            </a:pPr>
            <a:r>
              <a:rPr lang="en-US" dirty="0">
                <a:solidFill>
                  <a:srgbClr val="000000"/>
                </a:solidFill>
                <a:latin typeface="Calibri (Body)"/>
                <a:cs typeface="Calibri (Body)"/>
              </a:rPr>
              <a:t>- Stores</a:t>
            </a:r>
          </a:p>
          <a:p>
            <a:pPr marL="914400" lvl="1" indent="-457200">
              <a:lnSpc>
                <a:spcPct val="90000"/>
              </a:lnSpc>
              <a:spcBef>
                <a:spcPct val="20000"/>
              </a:spcBef>
            </a:pPr>
            <a:r>
              <a:rPr lang="en-US" dirty="0">
                <a:solidFill>
                  <a:srgbClr val="000000"/>
                </a:solidFill>
                <a:latin typeface="Calibri (Body)"/>
                <a:cs typeface="Calibri (Body)"/>
              </a:rPr>
              <a:t>- Installed</a:t>
            </a:r>
          </a:p>
          <a:p>
            <a:pPr marL="914400" lvl="1" indent="-457200">
              <a:lnSpc>
                <a:spcPct val="90000"/>
              </a:lnSpc>
              <a:spcBef>
                <a:spcPct val="20000"/>
              </a:spcBef>
            </a:pPr>
            <a:r>
              <a:rPr lang="en-US" dirty="0">
                <a:solidFill>
                  <a:srgbClr val="000000"/>
                </a:solidFill>
                <a:latin typeface="Calibri (Body)"/>
                <a:cs typeface="Calibri (Body)"/>
              </a:rPr>
              <a:t>- In Repair</a:t>
            </a:r>
          </a:p>
          <a:p>
            <a:pPr marL="914400" lvl="1" indent="-457200">
              <a:lnSpc>
                <a:spcPct val="90000"/>
              </a:lnSpc>
              <a:spcBef>
                <a:spcPct val="20000"/>
              </a:spcBef>
            </a:pPr>
            <a:r>
              <a:rPr lang="en-US" dirty="0">
                <a:solidFill>
                  <a:srgbClr val="000000"/>
                </a:solidFill>
                <a:latin typeface="Calibri (Body)"/>
                <a:cs typeface="Calibri (Body)"/>
              </a:rPr>
              <a:t>- Scrapped</a:t>
            </a:r>
          </a:p>
          <a:p>
            <a:pPr marL="342900" indent="-342900">
              <a:lnSpc>
                <a:spcPct val="90000"/>
              </a:lnSpc>
              <a:spcBef>
                <a:spcPct val="20000"/>
              </a:spcBef>
            </a:pPr>
            <a:endParaRPr lang="en-US" dirty="0">
              <a:solidFill>
                <a:srgbClr val="000000"/>
              </a:solidFill>
              <a:latin typeface="Calibri (Body)"/>
              <a:cs typeface="Calibri (Body)"/>
            </a:endParaRPr>
          </a:p>
          <a:p>
            <a:pPr marL="342900" indent="-342900">
              <a:lnSpc>
                <a:spcPct val="90000"/>
              </a:lnSpc>
              <a:spcBef>
                <a:spcPct val="20000"/>
              </a:spcBef>
              <a:buFontTx/>
              <a:buChar char="•"/>
            </a:pPr>
            <a:r>
              <a:rPr lang="en-US" dirty="0">
                <a:solidFill>
                  <a:srgbClr val="000000"/>
                </a:solidFill>
                <a:latin typeface="Calibri (Body)"/>
                <a:cs typeface="Calibri (Body)"/>
              </a:rPr>
              <a:t>Each lifecycle stage can be expanded for details</a:t>
            </a:r>
          </a:p>
          <a:p>
            <a:pPr marL="342900" indent="-342900">
              <a:lnSpc>
                <a:spcPct val="90000"/>
              </a:lnSpc>
              <a:spcBef>
                <a:spcPct val="20000"/>
              </a:spcBef>
              <a:buFontTx/>
              <a:buChar char="•"/>
            </a:pPr>
            <a:endParaRPr lang="en-US" dirty="0">
              <a:solidFill>
                <a:srgbClr val="000000"/>
              </a:solidFill>
              <a:latin typeface="Calibri (Body)"/>
              <a:cs typeface="Calibri (Body)"/>
            </a:endParaRPr>
          </a:p>
          <a:p>
            <a:pPr marL="342900" indent="-342900">
              <a:lnSpc>
                <a:spcPct val="90000"/>
              </a:lnSpc>
              <a:spcBef>
                <a:spcPct val="20000"/>
              </a:spcBef>
              <a:buFontTx/>
              <a:buChar char="•"/>
            </a:pPr>
            <a:r>
              <a:rPr lang="en-US" dirty="0">
                <a:solidFill>
                  <a:srgbClr val="000000"/>
                </a:solidFill>
                <a:latin typeface="Calibri (Body)"/>
                <a:cs typeface="Calibri (Body)"/>
              </a:rPr>
              <a:t>Days installed serves as a basic MTBF metric – for the EQUIPMENT</a:t>
            </a:r>
          </a:p>
          <a:p>
            <a:endParaRPr lang="en-US" dirty="0">
              <a:solidFill>
                <a:srgbClr val="000000"/>
              </a:solidFill>
              <a:latin typeface="Calibri (Body)"/>
              <a:cs typeface="Calibri (Body)"/>
            </a:endParaRPr>
          </a:p>
        </p:txBody>
      </p:sp>
      <p:pic>
        <p:nvPicPr>
          <p:cNvPr id="5" name="Picture 4" descr="A screenshot of a computer&#10;&#10;Description automatically generated">
            <a:extLst>
              <a:ext uri="{FF2B5EF4-FFF2-40B4-BE49-F238E27FC236}">
                <a16:creationId xmlns:a16="http://schemas.microsoft.com/office/drawing/2014/main" id="{9DF16383-DB03-D559-F8C4-0DA06ABE78DB}"/>
              </a:ext>
            </a:extLst>
          </p:cNvPr>
          <p:cNvPicPr>
            <a:picLocks noChangeAspect="1"/>
          </p:cNvPicPr>
          <p:nvPr/>
        </p:nvPicPr>
        <p:blipFill>
          <a:blip r:embed="rId3"/>
          <a:srcRect r="16303"/>
          <a:stretch/>
        </p:blipFill>
        <p:spPr>
          <a:xfrm>
            <a:off x="4000500" y="2161620"/>
            <a:ext cx="4876800" cy="3201450"/>
          </a:xfrm>
          <a:prstGeom prst="rect">
            <a:avLst/>
          </a:prstGeom>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5900" y="198438"/>
            <a:ext cx="8750300" cy="6443662"/>
          </a:xfrm>
          <a:prstGeom prst="rect">
            <a:avLst/>
          </a:prstGeom>
          <a:gradFill flip="none" rotWithShape="1">
            <a:gsLst>
              <a:gs pos="0">
                <a:schemeClr val="accent1">
                  <a:tint val="100000"/>
                  <a:shade val="100000"/>
                  <a:satMod val="130000"/>
                  <a:alpha val="94000"/>
                </a:schemeClr>
              </a:gs>
              <a:gs pos="100000">
                <a:schemeClr val="accent1">
                  <a:tint val="50000"/>
                  <a:shade val="100000"/>
                  <a:satMod val="350000"/>
                  <a:alpha val="94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9" name="Rounded Rectangle 58"/>
          <p:cNvSpPr/>
          <p:nvPr/>
        </p:nvSpPr>
        <p:spPr>
          <a:xfrm>
            <a:off x="586808" y="5680105"/>
            <a:ext cx="1343783" cy="923330"/>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sp>
        <p:nvSpPr>
          <p:cNvPr id="60" name="Rounded Rectangle 59"/>
          <p:cNvSpPr>
            <a:spLocks noChangeAspect="1"/>
          </p:cNvSpPr>
          <p:nvPr/>
        </p:nvSpPr>
        <p:spPr>
          <a:xfrm>
            <a:off x="5385658" y="4354670"/>
            <a:ext cx="1955915" cy="2185264"/>
          </a:xfrm>
          <a:prstGeom prst="roundRect">
            <a:avLst/>
          </a:prstGeom>
          <a:noFill/>
          <a:ln>
            <a:noFill/>
          </a:ln>
        </p:spPr>
        <p:style>
          <a:lnRef idx="1">
            <a:schemeClr val="accent2"/>
          </a:lnRef>
          <a:fillRef idx="2">
            <a:schemeClr val="accent2"/>
          </a:fillRef>
          <a:effectRef idx="1">
            <a:schemeClr val="accent2"/>
          </a:effectRef>
          <a:fontRef idx="minor">
            <a:schemeClr val="dk1"/>
          </a:fontRef>
        </p:style>
        <p:txBody>
          <a:bodyPr tIns="45720" rtlCol="0" anchor="ctr" anchorCtr="0"/>
          <a:lstStyle/>
          <a:p>
            <a:pPr>
              <a:spcBef>
                <a:spcPct val="50000"/>
              </a:spcBef>
              <a:buFontTx/>
              <a:buChar char="•"/>
            </a:pPr>
            <a:r>
              <a:rPr lang="en-US" sz="1200" b="1" i="1" dirty="0">
                <a:solidFill>
                  <a:srgbClr val="000000"/>
                </a:solidFill>
              </a:rPr>
              <a:t>Teardown &amp; Inspection</a:t>
            </a:r>
          </a:p>
          <a:p>
            <a:pPr>
              <a:spcBef>
                <a:spcPct val="50000"/>
              </a:spcBef>
              <a:buFontTx/>
              <a:buChar char="•"/>
            </a:pPr>
            <a:r>
              <a:rPr lang="en-US" sz="1200" b="1" i="1" dirty="0">
                <a:solidFill>
                  <a:srgbClr val="000000"/>
                </a:solidFill>
              </a:rPr>
              <a:t>Quote</a:t>
            </a:r>
          </a:p>
          <a:p>
            <a:pPr>
              <a:spcBef>
                <a:spcPct val="50000"/>
              </a:spcBef>
              <a:buFontTx/>
              <a:buChar char="•"/>
            </a:pPr>
            <a:r>
              <a:rPr lang="en-US" sz="1200" b="1" i="1" dirty="0">
                <a:solidFill>
                  <a:srgbClr val="000000"/>
                </a:solidFill>
              </a:rPr>
              <a:t>Root Cause of Failure</a:t>
            </a:r>
          </a:p>
          <a:p>
            <a:pPr>
              <a:spcBef>
                <a:spcPct val="50000"/>
              </a:spcBef>
              <a:buFontTx/>
              <a:buChar char="•"/>
            </a:pPr>
            <a:r>
              <a:rPr lang="en-US" sz="1200" b="1" i="1" dirty="0">
                <a:solidFill>
                  <a:srgbClr val="000000"/>
                </a:solidFill>
              </a:rPr>
              <a:t>Repair Status</a:t>
            </a:r>
          </a:p>
          <a:p>
            <a:pPr>
              <a:spcBef>
                <a:spcPct val="50000"/>
              </a:spcBef>
              <a:buFontTx/>
              <a:buChar char="•"/>
            </a:pPr>
            <a:r>
              <a:rPr lang="en-US" sz="1200" b="1" i="1" dirty="0">
                <a:solidFill>
                  <a:srgbClr val="000000"/>
                </a:solidFill>
              </a:rPr>
              <a:t>Repair Details</a:t>
            </a:r>
          </a:p>
          <a:p>
            <a:pPr>
              <a:spcBef>
                <a:spcPct val="50000"/>
              </a:spcBef>
              <a:buFontTx/>
              <a:buChar char="•"/>
            </a:pPr>
            <a:r>
              <a:rPr lang="en-US" sz="1200" b="1" i="1" dirty="0">
                <a:solidFill>
                  <a:srgbClr val="000000"/>
                </a:solidFill>
              </a:rPr>
              <a:t>Warranty</a:t>
            </a:r>
          </a:p>
          <a:p>
            <a:pPr>
              <a:spcBef>
                <a:spcPct val="50000"/>
              </a:spcBef>
              <a:buFontTx/>
              <a:buChar char="•"/>
            </a:pPr>
            <a:r>
              <a:rPr lang="en-US" sz="1200" b="1" i="1" dirty="0">
                <a:solidFill>
                  <a:srgbClr val="000000"/>
                </a:solidFill>
              </a:rPr>
              <a:t>Cost of Repair</a:t>
            </a:r>
          </a:p>
          <a:p>
            <a:pPr>
              <a:spcBef>
                <a:spcPct val="50000"/>
              </a:spcBef>
              <a:buFontTx/>
              <a:buChar char="•"/>
            </a:pPr>
            <a:r>
              <a:rPr lang="en-US" sz="1200" b="1" i="1" dirty="0">
                <a:solidFill>
                  <a:srgbClr val="000000"/>
                </a:solidFill>
              </a:rPr>
              <a:t>Repair Documents</a:t>
            </a:r>
          </a:p>
        </p:txBody>
      </p:sp>
      <p:sp>
        <p:nvSpPr>
          <p:cNvPr id="2" name="Title 1"/>
          <p:cNvSpPr>
            <a:spLocks noGrp="1"/>
          </p:cNvSpPr>
          <p:nvPr>
            <p:ph type="title"/>
          </p:nvPr>
        </p:nvSpPr>
        <p:spPr>
          <a:xfrm>
            <a:off x="215900" y="198438"/>
            <a:ext cx="8750300" cy="944562"/>
          </a:xfrm>
          <a:ln/>
          <a:effectLst>
            <a:outerShdw blurRad="50800" dist="38100" dir="5400000" rotWithShape="0">
              <a:srgbClr val="000000">
                <a:alpha val="43000"/>
              </a:srgbClr>
            </a:outerShdw>
          </a:effectLst>
        </p:spPr>
        <p:style>
          <a:lnRef idx="1">
            <a:schemeClr val="accent1"/>
          </a:lnRef>
          <a:fillRef idx="2">
            <a:schemeClr val="accent1"/>
          </a:fillRef>
          <a:effectRef idx="1">
            <a:schemeClr val="accent1"/>
          </a:effectRef>
          <a:fontRef idx="minor">
            <a:schemeClr val="dk1"/>
          </a:fontRef>
        </p:style>
        <p:txBody>
          <a:bodyPr>
            <a:noAutofit/>
          </a:bodyPr>
          <a:lstStyle/>
          <a:p>
            <a:r>
              <a:rPr lang="en-US" sz="3300" dirty="0">
                <a:effectLst>
                  <a:outerShdw blurRad="50800" dist="38100" dir="2700000" algn="br">
                    <a:srgbClr val="000000">
                      <a:alpha val="43000"/>
                    </a:srgbClr>
                  </a:outerShdw>
                </a:effectLst>
                <a:latin typeface="Eras Demi ITC"/>
                <a:cs typeface="Eras Demi ITC"/>
              </a:rPr>
              <a:t>Design and Information Documents</a:t>
            </a:r>
          </a:p>
        </p:txBody>
      </p:sp>
      <p:sp>
        <p:nvSpPr>
          <p:cNvPr id="26" name="AutoShape 5"/>
          <p:cNvSpPr>
            <a:spLocks noChangeArrowheads="1"/>
          </p:cNvSpPr>
          <p:nvPr/>
        </p:nvSpPr>
        <p:spPr bwMode="auto">
          <a:xfrm>
            <a:off x="683905" y="1483841"/>
            <a:ext cx="1257134" cy="1169650"/>
          </a:xfrm>
          <a:prstGeom prst="roundRect">
            <a:avLst>
              <a:gd name="adj" fmla="val 16667"/>
            </a:avLst>
          </a:prstGeom>
          <a:ln>
            <a:headEnd/>
            <a:tailEnd/>
          </a:ln>
          <a:effectLst>
            <a:outerShdw blurRad="50800" dist="38100" dir="2700000" algn="br" rotWithShape="0">
              <a:srgbClr val="000000">
                <a:alpha val="43000"/>
              </a:srgbClr>
            </a:outerShdw>
          </a:effectLst>
        </p:spPr>
        <p:style>
          <a:lnRef idx="0">
            <a:schemeClr val="accent3"/>
          </a:lnRef>
          <a:fillRef idx="3">
            <a:schemeClr val="accent3"/>
          </a:fillRef>
          <a:effectRef idx="3">
            <a:schemeClr val="accent3"/>
          </a:effectRef>
          <a:fontRef idx="minor">
            <a:schemeClr val="lt1"/>
          </a:fontRef>
        </p:style>
        <p:txBody>
          <a:bodyPr wrap="none" anchor="ctr">
            <a:prstTxWarp prst="textNoShape">
              <a:avLst/>
            </a:prstTxWarp>
          </a:bodyPr>
          <a:lstStyle/>
          <a:p>
            <a:endParaRPr lang="en-US">
              <a:latin typeface="Calibri" charset="0"/>
            </a:endParaRPr>
          </a:p>
        </p:txBody>
      </p:sp>
      <p:sp>
        <p:nvSpPr>
          <p:cNvPr id="27" name="AutoShape 6"/>
          <p:cNvSpPr>
            <a:spLocks noChangeArrowheads="1"/>
          </p:cNvSpPr>
          <p:nvPr/>
        </p:nvSpPr>
        <p:spPr bwMode="auto">
          <a:xfrm>
            <a:off x="2162887" y="3121350"/>
            <a:ext cx="1257134" cy="1169650"/>
          </a:xfrm>
          <a:prstGeom prst="roundRect">
            <a:avLst>
              <a:gd name="adj" fmla="val 16667"/>
            </a:avLst>
          </a:prstGeom>
          <a:ln>
            <a:headEnd/>
            <a:tailEnd/>
          </a:ln>
          <a:effectLst>
            <a:outerShdw blurRad="50800" dist="38100" algn="r" rotWithShape="0">
              <a:srgbClr val="000000">
                <a:alpha val="43000"/>
              </a:srgbClr>
            </a:outerShdw>
          </a:effectLst>
        </p:spPr>
        <p:style>
          <a:lnRef idx="0">
            <a:schemeClr val="accent3"/>
          </a:lnRef>
          <a:fillRef idx="3">
            <a:schemeClr val="accent3"/>
          </a:fillRef>
          <a:effectRef idx="3">
            <a:schemeClr val="accent3"/>
          </a:effectRef>
          <a:fontRef idx="minor">
            <a:schemeClr val="lt1"/>
          </a:fontRef>
        </p:style>
        <p:txBody>
          <a:bodyPr wrap="none" anchor="ctr">
            <a:prstTxWarp prst="textNoShape">
              <a:avLst/>
            </a:prstTxWarp>
          </a:bodyPr>
          <a:lstStyle/>
          <a:p>
            <a:endParaRPr lang="en-US">
              <a:latin typeface="Calibri" charset="0"/>
            </a:endParaRPr>
          </a:p>
        </p:txBody>
      </p:sp>
      <p:sp>
        <p:nvSpPr>
          <p:cNvPr id="28" name="AutoShape 7"/>
          <p:cNvSpPr>
            <a:spLocks noChangeArrowheads="1"/>
          </p:cNvSpPr>
          <p:nvPr/>
        </p:nvSpPr>
        <p:spPr bwMode="auto">
          <a:xfrm>
            <a:off x="3937664" y="3121350"/>
            <a:ext cx="1257134" cy="1169650"/>
          </a:xfrm>
          <a:prstGeom prst="roundRect">
            <a:avLst>
              <a:gd name="adj" fmla="val 16667"/>
            </a:avLst>
          </a:prstGeom>
          <a:ln>
            <a:headEnd/>
            <a:tailEnd/>
          </a:ln>
        </p:spPr>
        <p:style>
          <a:lnRef idx="0">
            <a:schemeClr val="accent3"/>
          </a:lnRef>
          <a:fillRef idx="3">
            <a:schemeClr val="accent3"/>
          </a:fillRef>
          <a:effectRef idx="3">
            <a:schemeClr val="accent3"/>
          </a:effectRef>
          <a:fontRef idx="minor">
            <a:schemeClr val="lt1"/>
          </a:fontRef>
        </p:style>
        <p:txBody>
          <a:bodyPr wrap="none" anchor="ctr">
            <a:prstTxWarp prst="textNoShape">
              <a:avLst/>
            </a:prstTxWarp>
          </a:bodyPr>
          <a:lstStyle/>
          <a:p>
            <a:endParaRPr lang="en-US">
              <a:latin typeface="Calibri" charset="0"/>
            </a:endParaRPr>
          </a:p>
        </p:txBody>
      </p:sp>
      <p:sp>
        <p:nvSpPr>
          <p:cNvPr id="29" name="AutoShape 8"/>
          <p:cNvSpPr>
            <a:spLocks noChangeArrowheads="1"/>
          </p:cNvSpPr>
          <p:nvPr/>
        </p:nvSpPr>
        <p:spPr bwMode="auto">
          <a:xfrm>
            <a:off x="5712442" y="3121350"/>
            <a:ext cx="1257134" cy="1169650"/>
          </a:xfrm>
          <a:prstGeom prst="roundRect">
            <a:avLst>
              <a:gd name="adj" fmla="val 16667"/>
            </a:avLst>
          </a:prstGeom>
          <a:ln>
            <a:headEnd/>
            <a:tailEnd/>
          </a:ln>
        </p:spPr>
        <p:style>
          <a:lnRef idx="0">
            <a:schemeClr val="accent3"/>
          </a:lnRef>
          <a:fillRef idx="3">
            <a:schemeClr val="accent3"/>
          </a:fillRef>
          <a:effectRef idx="3">
            <a:schemeClr val="accent3"/>
          </a:effectRef>
          <a:fontRef idx="minor">
            <a:schemeClr val="lt1"/>
          </a:fontRef>
        </p:style>
        <p:txBody>
          <a:bodyPr wrap="none" anchor="ctr">
            <a:prstTxWarp prst="textNoShape">
              <a:avLst/>
            </a:prstTxWarp>
          </a:bodyPr>
          <a:lstStyle/>
          <a:p>
            <a:endParaRPr lang="en-US">
              <a:latin typeface="Calibri" charset="0"/>
            </a:endParaRPr>
          </a:p>
        </p:txBody>
      </p:sp>
      <p:sp>
        <p:nvSpPr>
          <p:cNvPr id="30" name="AutoShape 9"/>
          <p:cNvSpPr>
            <a:spLocks noChangeArrowheads="1"/>
          </p:cNvSpPr>
          <p:nvPr/>
        </p:nvSpPr>
        <p:spPr bwMode="auto">
          <a:xfrm>
            <a:off x="7392373" y="4524931"/>
            <a:ext cx="1257134" cy="1169650"/>
          </a:xfrm>
          <a:prstGeom prst="roundRect">
            <a:avLst>
              <a:gd name="adj" fmla="val 16667"/>
            </a:avLst>
          </a:prstGeom>
          <a:ln>
            <a:headEnd/>
            <a:tailEnd/>
          </a:ln>
          <a:effectLst>
            <a:outerShdw blurRad="50800" dist="38100" dir="13500000" algn="tl" rotWithShape="0">
              <a:srgbClr val="000000">
                <a:alpha val="43000"/>
              </a:srgbClr>
            </a:outerShdw>
          </a:effectLst>
        </p:spPr>
        <p:style>
          <a:lnRef idx="0">
            <a:schemeClr val="accent3"/>
          </a:lnRef>
          <a:fillRef idx="3">
            <a:schemeClr val="accent3"/>
          </a:fillRef>
          <a:effectRef idx="3">
            <a:schemeClr val="accent3"/>
          </a:effectRef>
          <a:fontRef idx="minor">
            <a:schemeClr val="lt1"/>
          </a:fontRef>
        </p:style>
        <p:txBody>
          <a:bodyPr wrap="none" anchor="ctr">
            <a:prstTxWarp prst="textNoShape">
              <a:avLst/>
            </a:prstTxWarp>
          </a:bodyPr>
          <a:lstStyle/>
          <a:p>
            <a:endParaRPr lang="en-US">
              <a:latin typeface="Calibri" charset="0"/>
            </a:endParaRPr>
          </a:p>
        </p:txBody>
      </p:sp>
      <p:sp>
        <p:nvSpPr>
          <p:cNvPr id="31" name="Text Box 14"/>
          <p:cNvSpPr txBox="1">
            <a:spLocks noChangeArrowheads="1"/>
          </p:cNvSpPr>
          <p:nvPr/>
        </p:nvSpPr>
        <p:spPr bwMode="auto">
          <a:xfrm>
            <a:off x="757855" y="1717771"/>
            <a:ext cx="1109236" cy="338554"/>
          </a:xfrm>
          <a:prstGeom prst="rect">
            <a:avLst/>
          </a:prstGeom>
          <a:noFill/>
          <a:ln w="9525">
            <a:noFill/>
            <a:miter lim="800000"/>
            <a:headEnd/>
            <a:tailEnd/>
          </a:ln>
        </p:spPr>
        <p:txBody>
          <a:bodyPr wrap="square">
            <a:prstTxWarp prst="textNoShape">
              <a:avLst/>
            </a:prstTxWarp>
            <a:spAutoFit/>
          </a:bodyPr>
          <a:lstStyle/>
          <a:p>
            <a:pPr algn="ctr">
              <a:spcBef>
                <a:spcPct val="50000"/>
              </a:spcBef>
            </a:pPr>
            <a:r>
              <a:rPr lang="en-US" sz="1600" b="1" dirty="0">
                <a:solidFill>
                  <a:srgbClr val="000000"/>
                </a:solidFill>
              </a:rPr>
              <a:t>Purchase</a:t>
            </a:r>
          </a:p>
        </p:txBody>
      </p:sp>
      <p:sp>
        <p:nvSpPr>
          <p:cNvPr id="32" name="Text Box 15"/>
          <p:cNvSpPr txBox="1">
            <a:spLocks noChangeArrowheads="1"/>
          </p:cNvSpPr>
          <p:nvPr/>
        </p:nvSpPr>
        <p:spPr bwMode="auto">
          <a:xfrm>
            <a:off x="2236836" y="3355279"/>
            <a:ext cx="1109236" cy="338554"/>
          </a:xfrm>
          <a:prstGeom prst="rect">
            <a:avLst/>
          </a:prstGeom>
          <a:noFill/>
          <a:ln w="9525">
            <a:noFill/>
            <a:miter lim="800000"/>
            <a:headEnd/>
            <a:tailEnd/>
          </a:ln>
        </p:spPr>
        <p:txBody>
          <a:bodyPr wrap="square">
            <a:prstTxWarp prst="textNoShape">
              <a:avLst/>
            </a:prstTxWarp>
            <a:spAutoFit/>
          </a:bodyPr>
          <a:lstStyle/>
          <a:p>
            <a:pPr algn="ctr">
              <a:spcBef>
                <a:spcPct val="50000"/>
              </a:spcBef>
            </a:pPr>
            <a:r>
              <a:rPr lang="en-US" sz="1600" b="1" dirty="0">
                <a:solidFill>
                  <a:srgbClr val="000000"/>
                </a:solidFill>
              </a:rPr>
              <a:t>Stores</a:t>
            </a:r>
          </a:p>
        </p:txBody>
      </p:sp>
      <p:sp>
        <p:nvSpPr>
          <p:cNvPr id="33" name="Text Box 16"/>
          <p:cNvSpPr txBox="1">
            <a:spLocks noChangeArrowheads="1"/>
          </p:cNvSpPr>
          <p:nvPr/>
        </p:nvSpPr>
        <p:spPr bwMode="auto">
          <a:xfrm>
            <a:off x="3863715" y="3355279"/>
            <a:ext cx="1331083" cy="338554"/>
          </a:xfrm>
          <a:prstGeom prst="rect">
            <a:avLst/>
          </a:prstGeom>
          <a:noFill/>
          <a:ln w="9525">
            <a:noFill/>
            <a:miter lim="800000"/>
            <a:headEnd/>
            <a:tailEnd/>
          </a:ln>
        </p:spPr>
        <p:txBody>
          <a:bodyPr wrap="square">
            <a:prstTxWarp prst="textNoShape">
              <a:avLst/>
            </a:prstTxWarp>
            <a:spAutoFit/>
          </a:bodyPr>
          <a:lstStyle/>
          <a:p>
            <a:pPr algn="ctr">
              <a:spcBef>
                <a:spcPct val="50000"/>
              </a:spcBef>
            </a:pPr>
            <a:r>
              <a:rPr lang="en-US" sz="1600" b="1" dirty="0">
                <a:solidFill>
                  <a:srgbClr val="000000"/>
                </a:solidFill>
              </a:rPr>
              <a:t>Installation</a:t>
            </a:r>
          </a:p>
        </p:txBody>
      </p:sp>
      <p:sp>
        <p:nvSpPr>
          <p:cNvPr id="34" name="Text Box 17"/>
          <p:cNvSpPr txBox="1">
            <a:spLocks noChangeArrowheads="1"/>
          </p:cNvSpPr>
          <p:nvPr/>
        </p:nvSpPr>
        <p:spPr bwMode="auto">
          <a:xfrm>
            <a:off x="5786392" y="3355279"/>
            <a:ext cx="1109236" cy="338554"/>
          </a:xfrm>
          <a:prstGeom prst="rect">
            <a:avLst/>
          </a:prstGeom>
          <a:noFill/>
          <a:ln w="9525">
            <a:noFill/>
            <a:miter lim="800000"/>
            <a:headEnd/>
            <a:tailEnd/>
          </a:ln>
        </p:spPr>
        <p:txBody>
          <a:bodyPr wrap="square">
            <a:prstTxWarp prst="textNoShape">
              <a:avLst/>
            </a:prstTxWarp>
            <a:spAutoFit/>
          </a:bodyPr>
          <a:lstStyle/>
          <a:p>
            <a:pPr algn="ctr">
              <a:spcBef>
                <a:spcPct val="50000"/>
              </a:spcBef>
            </a:pPr>
            <a:r>
              <a:rPr lang="en-US" sz="1600" b="1" dirty="0">
                <a:solidFill>
                  <a:srgbClr val="000000"/>
                </a:solidFill>
              </a:rPr>
              <a:t>Repair</a:t>
            </a:r>
          </a:p>
        </p:txBody>
      </p:sp>
      <p:sp>
        <p:nvSpPr>
          <p:cNvPr id="35" name="Text Box 18"/>
          <p:cNvSpPr txBox="1">
            <a:spLocks noChangeArrowheads="1"/>
          </p:cNvSpPr>
          <p:nvPr/>
        </p:nvSpPr>
        <p:spPr bwMode="auto">
          <a:xfrm>
            <a:off x="7466321" y="4758861"/>
            <a:ext cx="1109236" cy="338554"/>
          </a:xfrm>
          <a:prstGeom prst="rect">
            <a:avLst/>
          </a:prstGeom>
          <a:noFill/>
          <a:ln w="9525">
            <a:noFill/>
            <a:miter lim="800000"/>
            <a:headEnd/>
            <a:tailEnd/>
          </a:ln>
        </p:spPr>
        <p:txBody>
          <a:bodyPr wrap="square">
            <a:prstTxWarp prst="textNoShape">
              <a:avLst/>
            </a:prstTxWarp>
            <a:spAutoFit/>
          </a:bodyPr>
          <a:lstStyle/>
          <a:p>
            <a:pPr algn="ctr">
              <a:spcBef>
                <a:spcPct val="50000"/>
              </a:spcBef>
            </a:pPr>
            <a:r>
              <a:rPr lang="en-US" sz="1600" b="1" dirty="0">
                <a:solidFill>
                  <a:srgbClr val="000000"/>
                </a:solidFill>
              </a:rPr>
              <a:t>Scrap</a:t>
            </a:r>
          </a:p>
        </p:txBody>
      </p:sp>
      <p:cxnSp>
        <p:nvCxnSpPr>
          <p:cNvPr id="36" name="AutoShape 26"/>
          <p:cNvCxnSpPr>
            <a:cxnSpLocks noChangeShapeType="1"/>
          </p:cNvCxnSpPr>
          <p:nvPr/>
        </p:nvCxnSpPr>
        <p:spPr bwMode="auto">
          <a:xfrm>
            <a:off x="3420021" y="3909376"/>
            <a:ext cx="682080" cy="1588"/>
          </a:xfrm>
          <a:prstGeom prst="straightConnector1">
            <a:avLst/>
          </a:prstGeom>
          <a:noFill/>
          <a:ln w="25400" cap="flat" cmpd="sng" algn="ctr">
            <a:solidFill>
              <a:srgbClr val="000000"/>
            </a:solidFill>
            <a:prstDash val="solid"/>
            <a:round/>
            <a:headEnd type="none" w="med" len="med"/>
            <a:tailEnd type="triangle" w="med" len="med"/>
          </a:ln>
        </p:spPr>
      </p:cxnSp>
      <p:cxnSp>
        <p:nvCxnSpPr>
          <p:cNvPr id="37" name="AutoShape 28"/>
          <p:cNvCxnSpPr>
            <a:cxnSpLocks noChangeShapeType="1"/>
          </p:cNvCxnSpPr>
          <p:nvPr/>
        </p:nvCxnSpPr>
        <p:spPr bwMode="auto">
          <a:xfrm>
            <a:off x="5194798" y="3857687"/>
            <a:ext cx="748803" cy="1588"/>
          </a:xfrm>
          <a:prstGeom prst="straightConnector1">
            <a:avLst/>
          </a:prstGeom>
          <a:noFill/>
          <a:ln w="25400" cap="flat" cmpd="sng" algn="ctr">
            <a:solidFill>
              <a:srgbClr val="000000"/>
            </a:solidFill>
            <a:prstDash val="solid"/>
            <a:round/>
            <a:headEnd type="none" w="med" len="med"/>
            <a:tailEnd type="triangle" w="med" len="med"/>
          </a:ln>
        </p:spPr>
      </p:cxnSp>
      <p:cxnSp>
        <p:nvCxnSpPr>
          <p:cNvPr id="38" name="AutoShape 29"/>
          <p:cNvCxnSpPr>
            <a:cxnSpLocks noChangeShapeType="1"/>
          </p:cNvCxnSpPr>
          <p:nvPr/>
        </p:nvCxnSpPr>
        <p:spPr bwMode="auto">
          <a:xfrm>
            <a:off x="6959128" y="3753156"/>
            <a:ext cx="998311" cy="1000375"/>
          </a:xfrm>
          <a:prstGeom prst="bentConnector2">
            <a:avLst/>
          </a:prstGeom>
          <a:noFill/>
          <a:ln w="25400" cap="flat" cmpd="sng" algn="ctr">
            <a:solidFill>
              <a:schemeClr val="bg1"/>
            </a:solidFill>
            <a:prstDash val="solid"/>
            <a:miter lim="800000"/>
            <a:headEnd type="none" w="med" len="med"/>
            <a:tailEnd type="triangle" w="med" len="med"/>
          </a:ln>
        </p:spPr>
      </p:cxnSp>
      <p:sp>
        <p:nvSpPr>
          <p:cNvPr id="39" name="WordArt 31"/>
          <p:cNvSpPr>
            <a:spLocks noChangeArrowheads="1" noChangeShapeType="1" noTextEdit="1"/>
          </p:cNvSpPr>
          <p:nvPr/>
        </p:nvSpPr>
        <p:spPr bwMode="auto">
          <a:xfrm>
            <a:off x="2680531" y="1627095"/>
            <a:ext cx="3771402" cy="311907"/>
          </a:xfrm>
          <a:prstGeom prst="rect">
            <a:avLst/>
          </a:prstGeom>
          <a:noFill/>
          <a:ln>
            <a:noFill/>
          </a:ln>
        </p:spPr>
        <p:txBody>
          <a:bodyPr spcFirstLastPara="1" wrap="none" fromWordArt="1">
            <a:prstTxWarp prst="textArchUp">
              <a:avLst>
                <a:gd name="adj" fmla="val 10800004"/>
              </a:avLst>
            </a:prstTxWarp>
          </a:bodyPr>
          <a:lstStyle/>
          <a:p>
            <a:pPr algn="ctr"/>
            <a:r>
              <a:rPr lang="en-US" sz="2800" kern="10" dirty="0">
                <a:ln w="9525">
                  <a:noFill/>
                  <a:round/>
                  <a:headEnd/>
                  <a:tailEnd/>
                </a:ln>
                <a:solidFill>
                  <a:srgbClr val="000000"/>
                </a:solidFill>
                <a:latin typeface="Eras Demi ITC"/>
                <a:ea typeface="Arial"/>
                <a:cs typeface="Eras Demi ITC"/>
              </a:rPr>
              <a:t>Multiple Repair Cycles</a:t>
            </a:r>
          </a:p>
        </p:txBody>
      </p:sp>
      <p:sp>
        <p:nvSpPr>
          <p:cNvPr id="40" name="AutoShape 33"/>
          <p:cNvSpPr>
            <a:spLocks noChangeArrowheads="1"/>
          </p:cNvSpPr>
          <p:nvPr/>
        </p:nvSpPr>
        <p:spPr bwMode="auto">
          <a:xfrm flipH="1">
            <a:off x="1941039" y="2029677"/>
            <a:ext cx="4806690" cy="935720"/>
          </a:xfrm>
          <a:prstGeom prst="curvedDownArrow">
            <a:avLst>
              <a:gd name="adj1" fmla="val 108333"/>
              <a:gd name="adj2" fmla="val 216667"/>
              <a:gd name="adj3" fmla="val 33333"/>
            </a:avLst>
          </a:prstGeom>
          <a:solidFill>
            <a:schemeClr val="tx1">
              <a:lumMod val="95000"/>
            </a:schemeClr>
          </a:solidFill>
          <a:ln w="9525">
            <a:noFill/>
            <a:miter lim="800000"/>
            <a:headEnd/>
            <a:tailEnd/>
          </a:ln>
        </p:spPr>
        <p:txBody>
          <a:bodyPr wrap="none" anchor="ctr">
            <a:prstTxWarp prst="textNoShape">
              <a:avLst/>
            </a:prstTxWarp>
          </a:bodyPr>
          <a:lstStyle/>
          <a:p>
            <a:endParaRPr lang="en-US">
              <a:latin typeface="Calibri" charset="0"/>
            </a:endParaRPr>
          </a:p>
        </p:txBody>
      </p:sp>
      <p:cxnSp>
        <p:nvCxnSpPr>
          <p:cNvPr id="41" name="AutoShape 34"/>
          <p:cNvCxnSpPr>
            <a:cxnSpLocks noChangeShapeType="1"/>
          </p:cNvCxnSpPr>
          <p:nvPr/>
        </p:nvCxnSpPr>
        <p:spPr bwMode="auto">
          <a:xfrm rot="16200000" flipH="1">
            <a:off x="1428022" y="2626841"/>
            <a:ext cx="871066" cy="924363"/>
          </a:xfrm>
          <a:prstGeom prst="bentConnector2">
            <a:avLst/>
          </a:prstGeom>
          <a:noFill/>
          <a:ln w="25400" cap="flat" cmpd="sng" algn="ctr">
            <a:solidFill>
              <a:srgbClr val="000000"/>
            </a:solidFill>
            <a:prstDash val="solid"/>
            <a:miter lim="800000"/>
            <a:headEnd type="none" w="med" len="med"/>
            <a:tailEnd type="triangle" w="med" len="med"/>
          </a:ln>
        </p:spPr>
      </p:cxnSp>
      <p:pic>
        <p:nvPicPr>
          <p:cNvPr id="42" name="Picture 35" descr="motor icon"/>
          <p:cNvPicPr>
            <a:picLocks noChangeAspect="1" noChangeArrowheads="1"/>
          </p:cNvPicPr>
          <p:nvPr/>
        </p:nvPicPr>
        <p:blipFill>
          <a:blip r:embed="rId3"/>
          <a:srcRect/>
          <a:stretch>
            <a:fillRect/>
          </a:stretch>
        </p:blipFill>
        <p:spPr bwMode="auto">
          <a:xfrm>
            <a:off x="4390602" y="3722421"/>
            <a:ext cx="286553" cy="256673"/>
          </a:xfrm>
          <a:prstGeom prst="rect">
            <a:avLst/>
          </a:prstGeom>
          <a:noFill/>
          <a:ln w="9525">
            <a:noFill/>
            <a:miter lim="800000"/>
            <a:headEnd/>
            <a:tailEnd/>
          </a:ln>
        </p:spPr>
      </p:pic>
      <p:pic>
        <p:nvPicPr>
          <p:cNvPr id="43" name="Picture 37" descr="Equip_Spare"/>
          <p:cNvPicPr>
            <a:picLocks noChangeAspect="1" noChangeArrowheads="1"/>
          </p:cNvPicPr>
          <p:nvPr/>
        </p:nvPicPr>
        <p:blipFill>
          <a:blip r:embed="rId4"/>
          <a:srcRect/>
          <a:stretch>
            <a:fillRect/>
          </a:stretch>
        </p:blipFill>
        <p:spPr bwMode="auto">
          <a:xfrm>
            <a:off x="2680531" y="3667187"/>
            <a:ext cx="295797" cy="311907"/>
          </a:xfrm>
          <a:prstGeom prst="rect">
            <a:avLst/>
          </a:prstGeom>
          <a:noFill/>
          <a:ln w="9525">
            <a:noFill/>
            <a:miter lim="800000"/>
            <a:headEnd/>
            <a:tailEnd/>
          </a:ln>
        </p:spPr>
      </p:pic>
      <p:pic>
        <p:nvPicPr>
          <p:cNvPr id="44" name="Picture 38" descr="Equip_Repair"/>
          <p:cNvPicPr>
            <a:picLocks noChangeAspect="1" noChangeArrowheads="1"/>
          </p:cNvPicPr>
          <p:nvPr/>
        </p:nvPicPr>
        <p:blipFill>
          <a:blip r:embed="rId5"/>
          <a:srcRect/>
          <a:stretch>
            <a:fillRect/>
          </a:stretch>
        </p:blipFill>
        <p:spPr bwMode="auto">
          <a:xfrm>
            <a:off x="6214680" y="3728919"/>
            <a:ext cx="237253" cy="250175"/>
          </a:xfrm>
          <a:prstGeom prst="rect">
            <a:avLst/>
          </a:prstGeom>
          <a:noFill/>
          <a:ln w="9525">
            <a:noFill/>
            <a:miter lim="800000"/>
            <a:headEnd/>
            <a:tailEnd/>
          </a:ln>
        </p:spPr>
      </p:pic>
      <p:pic>
        <p:nvPicPr>
          <p:cNvPr id="45" name="Picture 39" descr="Equip_Scrap"/>
          <p:cNvPicPr>
            <a:picLocks noChangeAspect="1" noChangeArrowheads="1"/>
          </p:cNvPicPr>
          <p:nvPr/>
        </p:nvPicPr>
        <p:blipFill>
          <a:blip r:embed="rId6"/>
          <a:srcRect/>
          <a:stretch>
            <a:fillRect/>
          </a:stretch>
        </p:blipFill>
        <p:spPr bwMode="auto">
          <a:xfrm>
            <a:off x="7860716" y="5103258"/>
            <a:ext cx="295797" cy="311907"/>
          </a:xfrm>
          <a:prstGeom prst="rect">
            <a:avLst/>
          </a:prstGeom>
          <a:noFill/>
          <a:ln w="9525">
            <a:noFill/>
            <a:miter lim="800000"/>
            <a:headEnd/>
            <a:tailEnd/>
          </a:ln>
        </p:spPr>
      </p:pic>
      <p:pic>
        <p:nvPicPr>
          <p:cNvPr id="46" name="Picture 40" descr="Equip_Ordered"/>
          <p:cNvPicPr>
            <a:picLocks noChangeAspect="1" noChangeArrowheads="1"/>
          </p:cNvPicPr>
          <p:nvPr/>
        </p:nvPicPr>
        <p:blipFill>
          <a:blip r:embed="rId7"/>
          <a:srcRect/>
          <a:stretch>
            <a:fillRect/>
          </a:stretch>
        </p:blipFill>
        <p:spPr bwMode="auto">
          <a:xfrm>
            <a:off x="1127600" y="2029677"/>
            <a:ext cx="295797" cy="311907"/>
          </a:xfrm>
          <a:prstGeom prst="rect">
            <a:avLst/>
          </a:prstGeom>
          <a:noFill/>
          <a:ln w="9525">
            <a:noFill/>
            <a:miter lim="800000"/>
            <a:headEnd/>
            <a:tailEnd/>
          </a:ln>
        </p:spPr>
      </p:pic>
      <p:sp>
        <p:nvSpPr>
          <p:cNvPr id="47" name="Text Box 52"/>
          <p:cNvSpPr txBox="1">
            <a:spLocks noChangeArrowheads="1"/>
          </p:cNvSpPr>
          <p:nvPr/>
        </p:nvSpPr>
        <p:spPr bwMode="auto">
          <a:xfrm>
            <a:off x="1923839" y="4368976"/>
            <a:ext cx="1848726" cy="1661994"/>
          </a:xfrm>
          <a:prstGeom prst="rect">
            <a:avLst/>
          </a:prstGeom>
          <a:noFill/>
          <a:ln w="9525">
            <a:noFill/>
            <a:miter lim="800000"/>
            <a:headEnd/>
            <a:tailEnd/>
          </a:ln>
        </p:spPr>
        <p:txBody>
          <a:bodyPr wrap="square">
            <a:prstTxWarp prst="textNoShape">
              <a:avLst/>
            </a:prstTxWarp>
            <a:spAutoFit/>
          </a:bodyPr>
          <a:lstStyle/>
          <a:p>
            <a:pPr>
              <a:spcBef>
                <a:spcPct val="50000"/>
              </a:spcBef>
              <a:buFontTx/>
              <a:buChar char="•"/>
            </a:pPr>
            <a:r>
              <a:rPr lang="en-US" sz="1200" b="1" i="1" dirty="0">
                <a:solidFill>
                  <a:srgbClr val="000000"/>
                </a:solidFill>
              </a:rPr>
              <a:t> Incoming Inspection</a:t>
            </a:r>
          </a:p>
          <a:p>
            <a:pPr>
              <a:spcBef>
                <a:spcPct val="50000"/>
              </a:spcBef>
              <a:buFontTx/>
              <a:buChar char="•"/>
            </a:pPr>
            <a:r>
              <a:rPr lang="en-US" sz="1200" b="1" i="1" dirty="0">
                <a:solidFill>
                  <a:srgbClr val="000000"/>
                </a:solidFill>
              </a:rPr>
              <a:t>Periodic Test</a:t>
            </a:r>
          </a:p>
          <a:p>
            <a:pPr>
              <a:spcBef>
                <a:spcPct val="50000"/>
              </a:spcBef>
              <a:buFontTx/>
              <a:buChar char="•"/>
            </a:pPr>
            <a:r>
              <a:rPr lang="en-US" sz="1200" b="1" i="1" dirty="0">
                <a:solidFill>
                  <a:srgbClr val="000000"/>
                </a:solidFill>
              </a:rPr>
              <a:t>Periodic Maintenance</a:t>
            </a:r>
          </a:p>
          <a:p>
            <a:pPr>
              <a:spcBef>
                <a:spcPct val="50000"/>
              </a:spcBef>
              <a:buFontTx/>
              <a:buChar char="•"/>
            </a:pPr>
            <a:r>
              <a:rPr lang="en-US" sz="1200" b="1" i="1" dirty="0">
                <a:solidFill>
                  <a:srgbClr val="000000"/>
                </a:solidFill>
              </a:rPr>
              <a:t>Stores Management</a:t>
            </a:r>
          </a:p>
          <a:p>
            <a:pPr>
              <a:spcBef>
                <a:spcPct val="50000"/>
              </a:spcBef>
              <a:buFontTx/>
              <a:buChar char="•"/>
            </a:pPr>
            <a:r>
              <a:rPr lang="en-US" sz="1200" b="1" i="1" dirty="0">
                <a:solidFill>
                  <a:srgbClr val="000000"/>
                </a:solidFill>
              </a:rPr>
              <a:t>Search for Replacements</a:t>
            </a:r>
          </a:p>
          <a:p>
            <a:pPr>
              <a:spcBef>
                <a:spcPct val="50000"/>
              </a:spcBef>
              <a:buFontTx/>
              <a:buChar char="•"/>
            </a:pPr>
            <a:r>
              <a:rPr lang="en-US" sz="1200" b="1" i="1" dirty="0">
                <a:solidFill>
                  <a:srgbClr val="000000"/>
                </a:solidFill>
              </a:rPr>
              <a:t>Equipment Traveler</a:t>
            </a:r>
          </a:p>
        </p:txBody>
      </p:sp>
      <p:sp>
        <p:nvSpPr>
          <p:cNvPr id="50" name="Text Box 55"/>
          <p:cNvSpPr txBox="1">
            <a:spLocks noChangeArrowheads="1"/>
          </p:cNvSpPr>
          <p:nvPr/>
        </p:nvSpPr>
        <p:spPr bwMode="auto">
          <a:xfrm>
            <a:off x="523308" y="2706067"/>
            <a:ext cx="1478981" cy="1107997"/>
          </a:xfrm>
          <a:prstGeom prst="rect">
            <a:avLst/>
          </a:prstGeom>
          <a:noFill/>
          <a:ln w="9525">
            <a:noFill/>
            <a:miter lim="800000"/>
            <a:headEnd/>
            <a:tailEnd/>
          </a:ln>
        </p:spPr>
        <p:txBody>
          <a:bodyPr wrap="square">
            <a:prstTxWarp prst="textNoShape">
              <a:avLst/>
            </a:prstTxWarp>
            <a:spAutoFit/>
          </a:bodyPr>
          <a:lstStyle/>
          <a:p>
            <a:pPr>
              <a:spcBef>
                <a:spcPct val="50000"/>
              </a:spcBef>
              <a:buFontTx/>
              <a:buChar char="•"/>
            </a:pPr>
            <a:r>
              <a:rPr lang="en-US" sz="1200" b="1" i="1" dirty="0">
                <a:solidFill>
                  <a:srgbClr val="000000"/>
                </a:solidFill>
              </a:rPr>
              <a:t>Vendor</a:t>
            </a:r>
          </a:p>
          <a:p>
            <a:pPr>
              <a:spcBef>
                <a:spcPct val="50000"/>
              </a:spcBef>
              <a:buFontTx/>
              <a:buChar char="•"/>
            </a:pPr>
            <a:r>
              <a:rPr lang="en-US" sz="1200" b="1" i="1" dirty="0">
                <a:solidFill>
                  <a:srgbClr val="000000"/>
                </a:solidFill>
              </a:rPr>
              <a:t>Warranty</a:t>
            </a:r>
          </a:p>
          <a:p>
            <a:pPr>
              <a:spcBef>
                <a:spcPct val="50000"/>
              </a:spcBef>
              <a:buFontTx/>
              <a:buChar char="•"/>
            </a:pPr>
            <a:r>
              <a:rPr lang="en-US" sz="1200" b="1" i="1" dirty="0">
                <a:solidFill>
                  <a:srgbClr val="000000"/>
                </a:solidFill>
              </a:rPr>
              <a:t>Cost</a:t>
            </a:r>
          </a:p>
          <a:p>
            <a:pPr>
              <a:spcBef>
                <a:spcPct val="50000"/>
              </a:spcBef>
              <a:buFontTx/>
              <a:buChar char="•"/>
            </a:pPr>
            <a:r>
              <a:rPr lang="en-US" sz="1200" b="1" i="1" dirty="0">
                <a:solidFill>
                  <a:srgbClr val="000000"/>
                </a:solidFill>
              </a:rPr>
              <a:t>Design</a:t>
            </a:r>
          </a:p>
        </p:txBody>
      </p:sp>
      <p:sp>
        <p:nvSpPr>
          <p:cNvPr id="51" name="AutoShape 6"/>
          <p:cNvSpPr>
            <a:spLocks noChangeArrowheads="1"/>
          </p:cNvSpPr>
          <p:nvPr/>
        </p:nvSpPr>
        <p:spPr bwMode="auto">
          <a:xfrm>
            <a:off x="683905" y="4446954"/>
            <a:ext cx="1257134" cy="1169650"/>
          </a:xfrm>
          <a:prstGeom prst="roundRect">
            <a:avLst>
              <a:gd name="adj" fmla="val 16667"/>
            </a:avLst>
          </a:prstGeom>
          <a:ln>
            <a:headEnd/>
            <a:tailEnd/>
          </a:ln>
        </p:spPr>
        <p:style>
          <a:lnRef idx="1">
            <a:schemeClr val="accent2"/>
          </a:lnRef>
          <a:fillRef idx="2">
            <a:schemeClr val="accent2"/>
          </a:fillRef>
          <a:effectRef idx="1">
            <a:schemeClr val="accent2"/>
          </a:effectRef>
          <a:fontRef idx="minor">
            <a:schemeClr val="dk1"/>
          </a:fontRef>
        </p:style>
        <p:txBody>
          <a:bodyPr wrap="none" anchor="ctr">
            <a:prstTxWarp prst="textNoShape">
              <a:avLst/>
            </a:prstTxWarp>
          </a:bodyPr>
          <a:lstStyle/>
          <a:p>
            <a:endParaRPr lang="en-US">
              <a:latin typeface="Calibri" charset="0"/>
            </a:endParaRPr>
          </a:p>
        </p:txBody>
      </p:sp>
      <p:sp>
        <p:nvSpPr>
          <p:cNvPr id="52" name="Text Box 15"/>
          <p:cNvSpPr txBox="1">
            <a:spLocks noChangeArrowheads="1"/>
          </p:cNvSpPr>
          <p:nvPr/>
        </p:nvSpPr>
        <p:spPr bwMode="auto">
          <a:xfrm>
            <a:off x="683905" y="4706876"/>
            <a:ext cx="1257134" cy="584777"/>
          </a:xfrm>
          <a:prstGeom prst="rect">
            <a:avLst/>
          </a:prstGeom>
          <a:noFill/>
          <a:ln w="9525">
            <a:noFill/>
            <a:miter lim="800000"/>
            <a:headEnd/>
            <a:tailEnd/>
          </a:ln>
        </p:spPr>
        <p:txBody>
          <a:bodyPr wrap="square">
            <a:prstTxWarp prst="textNoShape">
              <a:avLst/>
            </a:prstTxWarp>
            <a:spAutoFit/>
          </a:bodyPr>
          <a:lstStyle/>
          <a:p>
            <a:pPr algn="ctr">
              <a:spcBef>
                <a:spcPct val="50000"/>
              </a:spcBef>
            </a:pPr>
            <a:r>
              <a:rPr lang="en-US" sz="1600" b="1" dirty="0">
                <a:solidFill>
                  <a:srgbClr val="000000"/>
                </a:solidFill>
              </a:rPr>
              <a:t>Equipment Inventory</a:t>
            </a:r>
          </a:p>
        </p:txBody>
      </p:sp>
      <p:sp>
        <p:nvSpPr>
          <p:cNvPr id="53" name="Text Box 52"/>
          <p:cNvSpPr txBox="1">
            <a:spLocks noChangeArrowheads="1"/>
          </p:cNvSpPr>
          <p:nvPr/>
        </p:nvSpPr>
        <p:spPr bwMode="auto">
          <a:xfrm>
            <a:off x="637608" y="5680104"/>
            <a:ext cx="1343781" cy="923330"/>
          </a:xfrm>
          <a:prstGeom prst="rect">
            <a:avLst/>
          </a:prstGeom>
          <a:noFill/>
          <a:ln w="9525">
            <a:noFill/>
            <a:miter lim="800000"/>
            <a:headEnd/>
            <a:tailEnd/>
          </a:ln>
        </p:spPr>
        <p:txBody>
          <a:bodyPr wrap="square">
            <a:prstTxWarp prst="textNoShape">
              <a:avLst/>
            </a:prstTxWarp>
            <a:spAutoFit/>
          </a:bodyPr>
          <a:lstStyle/>
          <a:p>
            <a:pPr>
              <a:spcBef>
                <a:spcPct val="50000"/>
              </a:spcBef>
              <a:buFontTx/>
              <a:buChar char="•"/>
            </a:pPr>
            <a:r>
              <a:rPr lang="en-US" sz="1200" b="1" i="1" dirty="0">
                <a:solidFill>
                  <a:schemeClr val="bg1"/>
                </a:solidFill>
              </a:rPr>
              <a:t> Identification Design</a:t>
            </a:r>
          </a:p>
          <a:p>
            <a:pPr>
              <a:spcBef>
                <a:spcPct val="50000"/>
              </a:spcBef>
              <a:buFontTx/>
              <a:buChar char="•"/>
            </a:pPr>
            <a:r>
              <a:rPr lang="en-US" sz="1200" b="1" i="1" dirty="0">
                <a:solidFill>
                  <a:schemeClr val="bg1"/>
                </a:solidFill>
              </a:rPr>
              <a:t>Search Design  Documents</a:t>
            </a:r>
          </a:p>
        </p:txBody>
      </p:sp>
      <p:sp>
        <p:nvSpPr>
          <p:cNvPr id="54" name="AutoShape 6"/>
          <p:cNvSpPr>
            <a:spLocks noChangeArrowheads="1"/>
          </p:cNvSpPr>
          <p:nvPr/>
        </p:nvSpPr>
        <p:spPr bwMode="auto">
          <a:xfrm>
            <a:off x="7282574" y="1405864"/>
            <a:ext cx="1257134" cy="1169650"/>
          </a:xfrm>
          <a:prstGeom prst="roundRect">
            <a:avLst>
              <a:gd name="adj" fmla="val 16667"/>
            </a:avLst>
          </a:prstGeom>
          <a:ln>
            <a:headEnd/>
            <a:tailEnd/>
          </a:ln>
          <a:effectLst>
            <a:outerShdw blurRad="50800" dist="38100" dir="8100000" algn="bl" rotWithShape="0">
              <a:srgbClr val="000000">
                <a:alpha val="43000"/>
              </a:srgbClr>
            </a:outerShdw>
          </a:effectLst>
        </p:spPr>
        <p:style>
          <a:lnRef idx="0">
            <a:schemeClr val="accent3"/>
          </a:lnRef>
          <a:fillRef idx="3">
            <a:schemeClr val="accent3"/>
          </a:fillRef>
          <a:effectRef idx="3">
            <a:schemeClr val="accent3"/>
          </a:effectRef>
          <a:fontRef idx="minor">
            <a:schemeClr val="lt1"/>
          </a:fontRef>
        </p:style>
        <p:txBody>
          <a:bodyPr wrap="none" anchor="ctr">
            <a:prstTxWarp prst="textNoShape">
              <a:avLst/>
            </a:prstTxWarp>
          </a:bodyPr>
          <a:lstStyle/>
          <a:p>
            <a:endParaRPr lang="en-US">
              <a:latin typeface="Calibri" charset="0"/>
            </a:endParaRPr>
          </a:p>
        </p:txBody>
      </p:sp>
      <p:sp>
        <p:nvSpPr>
          <p:cNvPr id="55" name="Text Box 15"/>
          <p:cNvSpPr txBox="1">
            <a:spLocks noChangeArrowheads="1"/>
          </p:cNvSpPr>
          <p:nvPr/>
        </p:nvSpPr>
        <p:spPr bwMode="auto">
          <a:xfrm>
            <a:off x="7282574" y="1665787"/>
            <a:ext cx="1257134" cy="584777"/>
          </a:xfrm>
          <a:prstGeom prst="rect">
            <a:avLst/>
          </a:prstGeom>
          <a:noFill/>
          <a:ln w="9525">
            <a:noFill/>
            <a:miter lim="800000"/>
            <a:headEnd/>
            <a:tailEnd/>
          </a:ln>
        </p:spPr>
        <p:txBody>
          <a:bodyPr wrap="square">
            <a:prstTxWarp prst="textNoShape">
              <a:avLst/>
            </a:prstTxWarp>
            <a:spAutoFit/>
          </a:bodyPr>
          <a:lstStyle/>
          <a:p>
            <a:pPr algn="ctr">
              <a:spcBef>
                <a:spcPct val="50000"/>
              </a:spcBef>
            </a:pPr>
            <a:r>
              <a:rPr lang="en-US" sz="1600" b="1" dirty="0">
                <a:solidFill>
                  <a:srgbClr val="000000"/>
                </a:solidFill>
              </a:rPr>
              <a:t>Reliability</a:t>
            </a:r>
            <a:r>
              <a:rPr lang="en-US" sz="1600" b="1" dirty="0"/>
              <a:t> </a:t>
            </a:r>
            <a:r>
              <a:rPr lang="en-US" sz="1600" b="1" dirty="0">
                <a:solidFill>
                  <a:srgbClr val="000000"/>
                </a:solidFill>
              </a:rPr>
              <a:t>Analysis</a:t>
            </a:r>
          </a:p>
        </p:txBody>
      </p:sp>
      <p:sp>
        <p:nvSpPr>
          <p:cNvPr id="56" name="Text Box 52"/>
          <p:cNvSpPr txBox="1">
            <a:spLocks noChangeArrowheads="1"/>
          </p:cNvSpPr>
          <p:nvPr/>
        </p:nvSpPr>
        <p:spPr bwMode="auto">
          <a:xfrm>
            <a:off x="8019814" y="2626314"/>
            <a:ext cx="1183184" cy="1107997"/>
          </a:xfrm>
          <a:prstGeom prst="rect">
            <a:avLst/>
          </a:prstGeom>
          <a:noFill/>
          <a:ln w="9525">
            <a:noFill/>
            <a:miter lim="800000"/>
            <a:headEnd/>
            <a:tailEnd/>
          </a:ln>
        </p:spPr>
        <p:txBody>
          <a:bodyPr wrap="square">
            <a:prstTxWarp prst="textNoShape">
              <a:avLst/>
            </a:prstTxWarp>
            <a:spAutoFit/>
          </a:bodyPr>
          <a:lstStyle/>
          <a:p>
            <a:pPr>
              <a:spcBef>
                <a:spcPct val="50000"/>
              </a:spcBef>
              <a:buFontTx/>
              <a:buChar char="•"/>
            </a:pPr>
            <a:r>
              <a:rPr lang="en-US" sz="1200" b="1" i="1" dirty="0">
                <a:solidFill>
                  <a:srgbClr val="000000"/>
                </a:solidFill>
              </a:rPr>
              <a:t>Condition</a:t>
            </a:r>
          </a:p>
          <a:p>
            <a:pPr>
              <a:spcBef>
                <a:spcPct val="50000"/>
              </a:spcBef>
              <a:buFontTx/>
              <a:buChar char="•"/>
            </a:pPr>
            <a:r>
              <a:rPr lang="en-US" sz="1200" b="1" i="1" dirty="0">
                <a:solidFill>
                  <a:srgbClr val="000000"/>
                </a:solidFill>
              </a:rPr>
              <a:t>Failure</a:t>
            </a:r>
          </a:p>
          <a:p>
            <a:pPr>
              <a:spcBef>
                <a:spcPct val="50000"/>
              </a:spcBef>
              <a:buFontTx/>
              <a:buChar char="•"/>
            </a:pPr>
            <a:r>
              <a:rPr lang="en-US" sz="1200" b="1" i="1" dirty="0">
                <a:solidFill>
                  <a:srgbClr val="000000"/>
                </a:solidFill>
              </a:rPr>
              <a:t>Repair</a:t>
            </a:r>
          </a:p>
          <a:p>
            <a:pPr>
              <a:spcBef>
                <a:spcPct val="50000"/>
              </a:spcBef>
              <a:buFontTx/>
              <a:buChar char="•"/>
            </a:pPr>
            <a:r>
              <a:rPr lang="en-US" sz="1200" b="1" i="1" dirty="0">
                <a:solidFill>
                  <a:srgbClr val="000000"/>
                </a:solidFill>
              </a:rPr>
              <a:t>Cost</a:t>
            </a:r>
          </a:p>
        </p:txBody>
      </p:sp>
      <p:cxnSp>
        <p:nvCxnSpPr>
          <p:cNvPr id="57" name="AutoShape 34"/>
          <p:cNvCxnSpPr>
            <a:cxnSpLocks noChangeShapeType="1"/>
          </p:cNvCxnSpPr>
          <p:nvPr/>
        </p:nvCxnSpPr>
        <p:spPr bwMode="auto">
          <a:xfrm rot="5400000" flipH="1" flipV="1">
            <a:off x="1590637" y="3711854"/>
            <a:ext cx="545837" cy="924363"/>
          </a:xfrm>
          <a:prstGeom prst="bentConnector2">
            <a:avLst/>
          </a:prstGeom>
          <a:noFill/>
          <a:ln w="25400" cap="flat" cmpd="sng" algn="ctr">
            <a:solidFill>
              <a:srgbClr val="000000"/>
            </a:solidFill>
            <a:prstDash val="solid"/>
            <a:miter lim="800000"/>
            <a:headEnd type="none" w="med" len="med"/>
            <a:tailEnd type="triangle" w="med" len="med"/>
          </a:ln>
        </p:spPr>
      </p:cxnSp>
      <p:cxnSp>
        <p:nvCxnSpPr>
          <p:cNvPr id="58" name="AutoShape 34"/>
          <p:cNvCxnSpPr>
            <a:cxnSpLocks noChangeShapeType="1"/>
          </p:cNvCxnSpPr>
          <p:nvPr/>
        </p:nvCxnSpPr>
        <p:spPr bwMode="auto">
          <a:xfrm rot="5400000" flipH="1" flipV="1">
            <a:off x="6817757" y="2482952"/>
            <a:ext cx="1244074" cy="961338"/>
          </a:xfrm>
          <a:prstGeom prst="bentConnector3">
            <a:avLst>
              <a:gd name="adj1" fmla="val -2063"/>
            </a:avLst>
          </a:prstGeom>
          <a:noFill/>
          <a:ln w="25400" cap="flat" cmpd="sng" algn="ctr">
            <a:solidFill>
              <a:srgbClr val="000000"/>
            </a:solidFill>
            <a:prstDash val="solid"/>
            <a:miter lim="800000"/>
            <a:headEnd type="none" w="med" len="med"/>
            <a:tailEnd type="triangle" w="med" len="med"/>
          </a:ln>
        </p:spPr>
      </p:cxnSp>
      <p:sp>
        <p:nvSpPr>
          <p:cNvPr id="48" name="Text Box 53"/>
          <p:cNvSpPr txBox="1">
            <a:spLocks noChangeArrowheads="1"/>
          </p:cNvSpPr>
          <p:nvPr/>
        </p:nvSpPr>
        <p:spPr bwMode="auto">
          <a:xfrm>
            <a:off x="3707619" y="4368977"/>
            <a:ext cx="1848725" cy="1938993"/>
          </a:xfrm>
          <a:prstGeom prst="rect">
            <a:avLst/>
          </a:prstGeom>
          <a:noFill/>
          <a:ln w="9525">
            <a:noFill/>
            <a:miter lim="800000"/>
            <a:headEnd/>
            <a:tailEnd/>
          </a:ln>
        </p:spPr>
        <p:txBody>
          <a:bodyPr wrap="square">
            <a:prstTxWarp prst="textNoShape">
              <a:avLst/>
            </a:prstTxWarp>
            <a:spAutoFit/>
          </a:bodyPr>
          <a:lstStyle/>
          <a:p>
            <a:pPr>
              <a:spcBef>
                <a:spcPct val="50000"/>
              </a:spcBef>
              <a:buFontTx/>
              <a:buChar char="•"/>
            </a:pPr>
            <a:r>
              <a:rPr lang="en-US" sz="1200" b="1" i="1" dirty="0">
                <a:solidFill>
                  <a:srgbClr val="000000"/>
                </a:solidFill>
              </a:rPr>
              <a:t>Condition Management</a:t>
            </a:r>
          </a:p>
          <a:p>
            <a:pPr>
              <a:spcBef>
                <a:spcPct val="50000"/>
              </a:spcBef>
              <a:buFontTx/>
              <a:buChar char="•"/>
            </a:pPr>
            <a:r>
              <a:rPr lang="en-US" sz="1200" b="1" i="1" dirty="0">
                <a:solidFill>
                  <a:srgbClr val="000000"/>
                </a:solidFill>
              </a:rPr>
              <a:t>Physical Inspections</a:t>
            </a:r>
          </a:p>
          <a:p>
            <a:pPr>
              <a:spcBef>
                <a:spcPct val="50000"/>
              </a:spcBef>
              <a:buFontTx/>
              <a:buChar char="•"/>
            </a:pPr>
            <a:r>
              <a:rPr lang="en-US" sz="1200" b="1" i="1" dirty="0">
                <a:solidFill>
                  <a:srgbClr val="000000"/>
                </a:solidFill>
              </a:rPr>
              <a:t>MTBF Calculation</a:t>
            </a:r>
          </a:p>
          <a:p>
            <a:pPr>
              <a:spcBef>
                <a:spcPct val="50000"/>
              </a:spcBef>
              <a:buFontTx/>
              <a:buChar char="•"/>
            </a:pPr>
            <a:r>
              <a:rPr lang="en-US" sz="1200" b="1" i="1" dirty="0">
                <a:solidFill>
                  <a:srgbClr val="000000"/>
                </a:solidFill>
              </a:rPr>
              <a:t>Equipment Notes</a:t>
            </a:r>
          </a:p>
          <a:p>
            <a:pPr>
              <a:spcBef>
                <a:spcPct val="50000"/>
              </a:spcBef>
              <a:buFontTx/>
              <a:buChar char="•"/>
            </a:pPr>
            <a:r>
              <a:rPr lang="en-US" sz="1200" b="1" i="1" dirty="0">
                <a:solidFill>
                  <a:srgbClr val="000000"/>
                </a:solidFill>
              </a:rPr>
              <a:t>Linked Documents</a:t>
            </a:r>
          </a:p>
          <a:p>
            <a:pPr>
              <a:spcBef>
                <a:spcPct val="50000"/>
              </a:spcBef>
              <a:buFontTx/>
              <a:buChar char="•"/>
            </a:pPr>
            <a:r>
              <a:rPr lang="en-US" sz="1200" b="1" i="1" dirty="0">
                <a:solidFill>
                  <a:srgbClr val="000000"/>
                </a:solidFill>
              </a:rPr>
              <a:t>Location History</a:t>
            </a:r>
          </a:p>
          <a:p>
            <a:pPr>
              <a:spcBef>
                <a:spcPct val="50000"/>
              </a:spcBef>
              <a:buFontTx/>
              <a:buChar char="•"/>
            </a:pPr>
            <a:r>
              <a:rPr lang="en-US" sz="1200" b="1" i="1" dirty="0">
                <a:solidFill>
                  <a:srgbClr val="000000"/>
                </a:solidFill>
              </a:rPr>
              <a:t>Equipment History</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5900" y="198438"/>
            <a:ext cx="8750300" cy="6443662"/>
          </a:xfrm>
          <a:prstGeom prst="rect">
            <a:avLst/>
          </a:prstGeom>
          <a:gradFill flip="none" rotWithShape="1">
            <a:gsLst>
              <a:gs pos="0">
                <a:schemeClr val="accent1">
                  <a:tint val="100000"/>
                  <a:shade val="100000"/>
                  <a:satMod val="130000"/>
                  <a:alpha val="94000"/>
                </a:schemeClr>
              </a:gs>
              <a:gs pos="100000">
                <a:schemeClr val="accent1">
                  <a:tint val="50000"/>
                  <a:shade val="100000"/>
                  <a:satMod val="350000"/>
                  <a:alpha val="94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215900" y="198438"/>
            <a:ext cx="8750300" cy="1084262"/>
          </a:xfrm>
          <a:ln/>
          <a:effectLst>
            <a:outerShdw blurRad="50800" dist="38100" dir="5400000" rotWithShape="0">
              <a:srgbClr val="000000">
                <a:alpha val="43000"/>
              </a:srgbClr>
            </a:outerShdw>
          </a:effectLst>
        </p:spPr>
        <p:style>
          <a:lnRef idx="1">
            <a:schemeClr val="accent1"/>
          </a:lnRef>
          <a:fillRef idx="2">
            <a:schemeClr val="accent1"/>
          </a:fillRef>
          <a:effectRef idx="1">
            <a:schemeClr val="accent1"/>
          </a:effectRef>
          <a:fontRef idx="minor">
            <a:schemeClr val="dk1"/>
          </a:fontRef>
        </p:style>
        <p:txBody>
          <a:bodyPr>
            <a:normAutofit fontScale="90000"/>
          </a:bodyPr>
          <a:lstStyle/>
          <a:p>
            <a:r>
              <a:rPr lang="en-US" dirty="0">
                <a:effectLst>
                  <a:outerShdw blurRad="50800" dist="38100" dir="2700000" algn="br">
                    <a:srgbClr val="000000">
                      <a:alpha val="43000"/>
                    </a:srgbClr>
                  </a:outerShdw>
                </a:effectLst>
                <a:latin typeface="Eras Demi ITC"/>
                <a:cs typeface="Eras Demi ITC"/>
              </a:rPr>
              <a:t>Equipment ID Tag and Nameplate</a:t>
            </a:r>
          </a:p>
        </p:txBody>
      </p:sp>
      <p:pic>
        <p:nvPicPr>
          <p:cNvPr id="6" name="Picture 3" descr="DSC01024"/>
          <p:cNvPicPr>
            <a:picLocks noChangeAspect="1" noChangeArrowheads="1"/>
          </p:cNvPicPr>
          <p:nvPr/>
        </p:nvPicPr>
        <p:blipFill>
          <a:blip r:embed="rId3"/>
          <a:srcRect/>
          <a:stretch>
            <a:fillRect/>
          </a:stretch>
        </p:blipFill>
        <p:spPr bwMode="auto">
          <a:xfrm>
            <a:off x="247650" y="1549400"/>
            <a:ext cx="8675688" cy="4852988"/>
          </a:xfrm>
          <a:prstGeom prst="rect">
            <a:avLst/>
          </a:prstGeom>
          <a:noFill/>
          <a:ln w="25400" cap="flat" cmpd="sng" algn="ctr">
            <a:solidFill>
              <a:srgbClr val="000000"/>
            </a:solidFill>
            <a:prstDash val="solid"/>
            <a:miter lim="800000"/>
            <a:headEnd type="none" w="med" len="med"/>
            <a:tailEnd type="none" w="med" len="med"/>
          </a:ln>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5900" y="198438"/>
            <a:ext cx="8750300" cy="6443662"/>
          </a:xfrm>
          <a:prstGeom prst="rect">
            <a:avLst/>
          </a:prstGeom>
          <a:gradFill flip="none" rotWithShape="1">
            <a:gsLst>
              <a:gs pos="0">
                <a:schemeClr val="accent1">
                  <a:tint val="100000"/>
                  <a:shade val="100000"/>
                  <a:satMod val="130000"/>
                  <a:alpha val="94000"/>
                </a:schemeClr>
              </a:gs>
              <a:gs pos="100000">
                <a:schemeClr val="accent1">
                  <a:tint val="50000"/>
                  <a:shade val="100000"/>
                  <a:satMod val="350000"/>
                  <a:alpha val="94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215900" y="198438"/>
            <a:ext cx="8750300" cy="1084262"/>
          </a:xfrm>
          <a:ln/>
          <a:effectLst>
            <a:outerShdw blurRad="50800" dist="38100" dir="5400000" rotWithShape="0">
              <a:srgbClr val="000000">
                <a:alpha val="43000"/>
              </a:srgbClr>
            </a:outerShdw>
          </a:effectLst>
        </p:spPr>
        <p:style>
          <a:lnRef idx="1">
            <a:schemeClr val="accent1"/>
          </a:lnRef>
          <a:fillRef idx="2">
            <a:schemeClr val="accent1"/>
          </a:fillRef>
          <a:effectRef idx="1">
            <a:schemeClr val="accent1"/>
          </a:effectRef>
          <a:fontRef idx="minor">
            <a:schemeClr val="dk1"/>
          </a:fontRef>
        </p:style>
        <p:txBody>
          <a:bodyPr>
            <a:normAutofit/>
          </a:bodyPr>
          <a:lstStyle/>
          <a:p>
            <a:r>
              <a:rPr lang="en-US" dirty="0">
                <a:effectLst>
                  <a:outerShdw blurRad="50800" dist="38100" dir="2700000" algn="br">
                    <a:srgbClr val="000000">
                      <a:alpha val="43000"/>
                    </a:srgbClr>
                  </a:outerShdw>
                </a:effectLst>
                <a:latin typeface="Eras Demi ITC"/>
                <a:cs typeface="Eras Demi ITC"/>
              </a:rPr>
              <a:t>Design Data for Tag</a:t>
            </a:r>
          </a:p>
        </p:txBody>
      </p:sp>
      <p:pic>
        <p:nvPicPr>
          <p:cNvPr id="8" name="Content Placeholder 7" descr="A screenshot of a computer&#10;&#10;Description automatically generated">
            <a:extLst>
              <a:ext uri="{FF2B5EF4-FFF2-40B4-BE49-F238E27FC236}">
                <a16:creationId xmlns:a16="http://schemas.microsoft.com/office/drawing/2014/main" id="{7CDFD67B-7C3F-A4FF-D4DB-6C681038CE93}"/>
              </a:ext>
            </a:extLst>
          </p:cNvPr>
          <p:cNvPicPr>
            <a:picLocks noGrp="1" noChangeAspect="1"/>
          </p:cNvPicPr>
          <p:nvPr>
            <p:ph idx="1"/>
          </p:nvPr>
        </p:nvPicPr>
        <p:blipFill>
          <a:blip r:embed="rId3"/>
          <a:stretch>
            <a:fillRect/>
          </a:stretch>
        </p:blipFill>
        <p:spPr>
          <a:xfrm>
            <a:off x="2137289" y="1757873"/>
            <a:ext cx="4907522" cy="4254859"/>
          </a:xfrm>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5900" y="198438"/>
            <a:ext cx="8750300" cy="6443662"/>
          </a:xfrm>
          <a:prstGeom prst="rect">
            <a:avLst/>
          </a:prstGeom>
          <a:gradFill flip="none" rotWithShape="1">
            <a:gsLst>
              <a:gs pos="0">
                <a:schemeClr val="accent1">
                  <a:tint val="100000"/>
                  <a:shade val="100000"/>
                  <a:satMod val="130000"/>
                  <a:alpha val="94000"/>
                </a:schemeClr>
              </a:gs>
              <a:gs pos="100000">
                <a:schemeClr val="accent1">
                  <a:tint val="50000"/>
                  <a:shade val="100000"/>
                  <a:satMod val="350000"/>
                  <a:alpha val="94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215900" y="198438"/>
            <a:ext cx="8750300" cy="1084262"/>
          </a:xfrm>
          <a:ln/>
          <a:effectLst>
            <a:outerShdw blurRad="50800" dist="38100" dir="5400000" rotWithShape="0">
              <a:srgbClr val="000000">
                <a:alpha val="43000"/>
              </a:srgbClr>
            </a:outerShdw>
          </a:effectLst>
        </p:spPr>
        <p:style>
          <a:lnRef idx="1">
            <a:schemeClr val="accent1"/>
          </a:lnRef>
          <a:fillRef idx="2">
            <a:schemeClr val="accent1"/>
          </a:fillRef>
          <a:effectRef idx="1">
            <a:schemeClr val="accent1"/>
          </a:effectRef>
          <a:fontRef idx="minor">
            <a:schemeClr val="dk1"/>
          </a:fontRef>
        </p:style>
        <p:txBody>
          <a:bodyPr>
            <a:normAutofit/>
          </a:bodyPr>
          <a:lstStyle/>
          <a:p>
            <a:r>
              <a:rPr lang="en-US" dirty="0">
                <a:effectLst>
                  <a:outerShdw blurRad="50800" dist="38100" dir="2700000" algn="br">
                    <a:srgbClr val="000000">
                      <a:alpha val="43000"/>
                    </a:srgbClr>
                  </a:outerShdw>
                </a:effectLst>
                <a:latin typeface="Eras Demi ITC"/>
                <a:cs typeface="Eras Demi ITC"/>
              </a:rPr>
              <a:t>Search Options</a:t>
            </a:r>
          </a:p>
        </p:txBody>
      </p:sp>
      <p:pic>
        <p:nvPicPr>
          <p:cNvPr id="5" name="Picture 4" descr="A screenshot of a computer&#10;&#10;Description automatically generated">
            <a:extLst>
              <a:ext uri="{FF2B5EF4-FFF2-40B4-BE49-F238E27FC236}">
                <a16:creationId xmlns:a16="http://schemas.microsoft.com/office/drawing/2014/main" id="{42F06616-F49F-174F-9531-DC19B8CB1CDD}"/>
              </a:ext>
            </a:extLst>
          </p:cNvPr>
          <p:cNvPicPr>
            <a:picLocks noChangeAspect="1"/>
          </p:cNvPicPr>
          <p:nvPr/>
        </p:nvPicPr>
        <p:blipFill>
          <a:blip r:embed="rId3"/>
          <a:stretch>
            <a:fillRect/>
          </a:stretch>
        </p:blipFill>
        <p:spPr>
          <a:xfrm>
            <a:off x="2033233" y="1693980"/>
            <a:ext cx="5077534" cy="4315427"/>
          </a:xfrm>
          <a:prstGeom prst="rect">
            <a:avLst/>
          </a:prstGeom>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5900" y="198438"/>
            <a:ext cx="8750300" cy="6443662"/>
          </a:xfrm>
          <a:prstGeom prst="rect">
            <a:avLst/>
          </a:prstGeom>
          <a:gradFill flip="none" rotWithShape="1">
            <a:gsLst>
              <a:gs pos="0">
                <a:schemeClr val="accent1">
                  <a:tint val="100000"/>
                  <a:shade val="100000"/>
                  <a:satMod val="130000"/>
                  <a:alpha val="94000"/>
                </a:schemeClr>
              </a:gs>
              <a:gs pos="100000">
                <a:schemeClr val="accent1">
                  <a:tint val="50000"/>
                  <a:shade val="100000"/>
                  <a:satMod val="350000"/>
                  <a:alpha val="94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215900" y="198438"/>
            <a:ext cx="8750300" cy="1084262"/>
          </a:xfrm>
          <a:ln/>
          <a:effectLst>
            <a:outerShdw blurRad="50800" dist="38100" dir="5400000" rotWithShape="0">
              <a:srgbClr val="000000">
                <a:alpha val="43000"/>
              </a:srgbClr>
            </a:outerShdw>
          </a:effectLst>
        </p:spPr>
        <p:style>
          <a:lnRef idx="1">
            <a:schemeClr val="accent1"/>
          </a:lnRef>
          <a:fillRef idx="2">
            <a:schemeClr val="accent1"/>
          </a:fillRef>
          <a:effectRef idx="1">
            <a:schemeClr val="accent1"/>
          </a:effectRef>
          <a:fontRef idx="minor">
            <a:schemeClr val="dk1"/>
          </a:fontRef>
        </p:style>
        <p:txBody>
          <a:bodyPr>
            <a:normAutofit/>
          </a:bodyPr>
          <a:lstStyle/>
          <a:p>
            <a:r>
              <a:rPr lang="en-US" dirty="0">
                <a:effectLst>
                  <a:outerShdw blurRad="50800" dist="38100" dir="2700000" algn="br">
                    <a:srgbClr val="000000">
                      <a:alpha val="43000"/>
                    </a:srgbClr>
                  </a:outerShdw>
                </a:effectLst>
                <a:latin typeface="Eras Demi ITC"/>
                <a:cs typeface="Eras Demi ITC"/>
              </a:rPr>
              <a:t>Detailed Search</a:t>
            </a:r>
          </a:p>
        </p:txBody>
      </p:sp>
      <p:pic>
        <p:nvPicPr>
          <p:cNvPr id="8" name="Content Placeholder 7" descr="A screenshot of a computer&#10;&#10;Description automatically generated">
            <a:extLst>
              <a:ext uri="{FF2B5EF4-FFF2-40B4-BE49-F238E27FC236}">
                <a16:creationId xmlns:a16="http://schemas.microsoft.com/office/drawing/2014/main" id="{91754A8A-7D80-AA5B-65D0-A8A81B5F5BAB}"/>
              </a:ext>
            </a:extLst>
          </p:cNvPr>
          <p:cNvPicPr>
            <a:picLocks noGrp="1" noChangeAspect="1"/>
          </p:cNvPicPr>
          <p:nvPr>
            <p:ph idx="1"/>
          </p:nvPr>
        </p:nvPicPr>
        <p:blipFill>
          <a:blip r:embed="rId3"/>
          <a:stretch>
            <a:fillRect/>
          </a:stretch>
        </p:blipFill>
        <p:spPr>
          <a:xfrm>
            <a:off x="457200" y="1805782"/>
            <a:ext cx="8229600" cy="4114799"/>
          </a:xfrm>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5900" y="198438"/>
            <a:ext cx="8750300" cy="6443662"/>
          </a:xfrm>
          <a:prstGeom prst="rect">
            <a:avLst/>
          </a:prstGeom>
          <a:gradFill flip="none" rotWithShape="1">
            <a:gsLst>
              <a:gs pos="0">
                <a:schemeClr val="accent1">
                  <a:tint val="100000"/>
                  <a:shade val="100000"/>
                  <a:satMod val="130000"/>
                  <a:alpha val="94000"/>
                </a:schemeClr>
              </a:gs>
              <a:gs pos="100000">
                <a:schemeClr val="accent1">
                  <a:tint val="50000"/>
                  <a:shade val="100000"/>
                  <a:satMod val="350000"/>
                  <a:alpha val="94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000000"/>
              </a:solidFill>
            </a:endParaRPr>
          </a:p>
        </p:txBody>
      </p:sp>
      <p:sp>
        <p:nvSpPr>
          <p:cNvPr id="59" name="Rounded Rectangle 58"/>
          <p:cNvSpPr/>
          <p:nvPr/>
        </p:nvSpPr>
        <p:spPr>
          <a:xfrm>
            <a:off x="1911139" y="4330876"/>
            <a:ext cx="1783780" cy="2170957"/>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sp>
        <p:nvSpPr>
          <p:cNvPr id="60" name="Rounded Rectangle 59"/>
          <p:cNvSpPr>
            <a:spLocks noChangeAspect="1"/>
          </p:cNvSpPr>
          <p:nvPr/>
        </p:nvSpPr>
        <p:spPr>
          <a:xfrm>
            <a:off x="5385658" y="4354670"/>
            <a:ext cx="1955915" cy="2185264"/>
          </a:xfrm>
          <a:prstGeom prst="roundRect">
            <a:avLst/>
          </a:prstGeom>
          <a:noFill/>
          <a:ln>
            <a:noFill/>
          </a:ln>
        </p:spPr>
        <p:style>
          <a:lnRef idx="1">
            <a:schemeClr val="accent2"/>
          </a:lnRef>
          <a:fillRef idx="2">
            <a:schemeClr val="accent2"/>
          </a:fillRef>
          <a:effectRef idx="1">
            <a:schemeClr val="accent2"/>
          </a:effectRef>
          <a:fontRef idx="minor">
            <a:schemeClr val="dk1"/>
          </a:fontRef>
        </p:style>
        <p:txBody>
          <a:bodyPr tIns="45720" rtlCol="0" anchor="ctr" anchorCtr="0"/>
          <a:lstStyle/>
          <a:p>
            <a:pPr>
              <a:spcBef>
                <a:spcPct val="50000"/>
              </a:spcBef>
              <a:buFontTx/>
              <a:buChar char="•"/>
            </a:pPr>
            <a:r>
              <a:rPr lang="en-US" sz="1200" b="1" i="1" dirty="0">
                <a:solidFill>
                  <a:srgbClr val="000000"/>
                </a:solidFill>
              </a:rPr>
              <a:t>Teardown &amp; Inspection</a:t>
            </a:r>
          </a:p>
          <a:p>
            <a:pPr>
              <a:spcBef>
                <a:spcPct val="50000"/>
              </a:spcBef>
              <a:buFontTx/>
              <a:buChar char="•"/>
            </a:pPr>
            <a:r>
              <a:rPr lang="en-US" sz="1200" b="1" i="1" dirty="0">
                <a:solidFill>
                  <a:srgbClr val="000000"/>
                </a:solidFill>
              </a:rPr>
              <a:t>Quote</a:t>
            </a:r>
          </a:p>
          <a:p>
            <a:pPr>
              <a:spcBef>
                <a:spcPct val="50000"/>
              </a:spcBef>
              <a:buFontTx/>
              <a:buChar char="•"/>
            </a:pPr>
            <a:r>
              <a:rPr lang="en-US" sz="1200" b="1" i="1" dirty="0">
                <a:solidFill>
                  <a:srgbClr val="000000"/>
                </a:solidFill>
              </a:rPr>
              <a:t>Root Cause of Failure</a:t>
            </a:r>
          </a:p>
          <a:p>
            <a:pPr>
              <a:spcBef>
                <a:spcPct val="50000"/>
              </a:spcBef>
              <a:buFontTx/>
              <a:buChar char="•"/>
            </a:pPr>
            <a:r>
              <a:rPr lang="en-US" sz="1200" b="1" i="1" dirty="0">
                <a:solidFill>
                  <a:srgbClr val="000000"/>
                </a:solidFill>
              </a:rPr>
              <a:t>Repair Status</a:t>
            </a:r>
          </a:p>
          <a:p>
            <a:pPr>
              <a:spcBef>
                <a:spcPct val="50000"/>
              </a:spcBef>
              <a:buFontTx/>
              <a:buChar char="•"/>
            </a:pPr>
            <a:r>
              <a:rPr lang="en-US" sz="1200" b="1" i="1" dirty="0">
                <a:solidFill>
                  <a:srgbClr val="000000"/>
                </a:solidFill>
              </a:rPr>
              <a:t>Repair Details</a:t>
            </a:r>
          </a:p>
          <a:p>
            <a:pPr>
              <a:spcBef>
                <a:spcPct val="50000"/>
              </a:spcBef>
              <a:buFontTx/>
              <a:buChar char="•"/>
            </a:pPr>
            <a:r>
              <a:rPr lang="en-US" sz="1200" b="1" i="1" dirty="0">
                <a:solidFill>
                  <a:srgbClr val="000000"/>
                </a:solidFill>
              </a:rPr>
              <a:t>Warranty</a:t>
            </a:r>
          </a:p>
          <a:p>
            <a:pPr>
              <a:spcBef>
                <a:spcPct val="50000"/>
              </a:spcBef>
              <a:buFontTx/>
              <a:buChar char="•"/>
            </a:pPr>
            <a:r>
              <a:rPr lang="en-US" sz="1200" b="1" i="1" dirty="0">
                <a:solidFill>
                  <a:srgbClr val="000000"/>
                </a:solidFill>
              </a:rPr>
              <a:t>Cost of Repair</a:t>
            </a:r>
          </a:p>
          <a:p>
            <a:pPr>
              <a:spcBef>
                <a:spcPct val="50000"/>
              </a:spcBef>
              <a:buFontTx/>
              <a:buChar char="•"/>
            </a:pPr>
            <a:r>
              <a:rPr lang="en-US" sz="1200" b="1" i="1" dirty="0">
                <a:solidFill>
                  <a:srgbClr val="000000"/>
                </a:solidFill>
              </a:rPr>
              <a:t>Repair Documents</a:t>
            </a:r>
          </a:p>
        </p:txBody>
      </p:sp>
      <p:sp>
        <p:nvSpPr>
          <p:cNvPr id="2" name="Title 1"/>
          <p:cNvSpPr>
            <a:spLocks noGrp="1"/>
          </p:cNvSpPr>
          <p:nvPr>
            <p:ph type="title"/>
          </p:nvPr>
        </p:nvSpPr>
        <p:spPr>
          <a:xfrm>
            <a:off x="215900" y="198438"/>
            <a:ext cx="8750300" cy="944562"/>
          </a:xfrm>
          <a:ln/>
          <a:effectLst>
            <a:outerShdw blurRad="50800" dist="38100" dir="5400000" rotWithShape="0">
              <a:srgbClr val="000000">
                <a:alpha val="43000"/>
              </a:srgbClr>
            </a:outerShdw>
          </a:effectLst>
        </p:spPr>
        <p:style>
          <a:lnRef idx="1">
            <a:schemeClr val="accent1"/>
          </a:lnRef>
          <a:fillRef idx="2">
            <a:schemeClr val="accent1"/>
          </a:fillRef>
          <a:effectRef idx="1">
            <a:schemeClr val="accent1"/>
          </a:effectRef>
          <a:fontRef idx="minor">
            <a:schemeClr val="dk1"/>
          </a:fontRef>
        </p:style>
        <p:txBody>
          <a:bodyPr>
            <a:noAutofit/>
          </a:bodyPr>
          <a:lstStyle/>
          <a:p>
            <a:r>
              <a:rPr lang="en-US" sz="4600" dirty="0">
                <a:effectLst>
                  <a:outerShdw blurRad="50800" dist="38100" dir="2700000" algn="br">
                    <a:srgbClr val="000000">
                      <a:alpha val="43000"/>
                    </a:srgbClr>
                  </a:outerShdw>
                </a:effectLst>
                <a:latin typeface="Eras Demi ITC"/>
                <a:cs typeface="Eras Demi ITC"/>
              </a:rPr>
              <a:t>Store Management</a:t>
            </a:r>
          </a:p>
        </p:txBody>
      </p:sp>
      <p:sp>
        <p:nvSpPr>
          <p:cNvPr id="26" name="AutoShape 5"/>
          <p:cNvSpPr>
            <a:spLocks noChangeArrowheads="1"/>
          </p:cNvSpPr>
          <p:nvPr/>
        </p:nvSpPr>
        <p:spPr bwMode="auto">
          <a:xfrm>
            <a:off x="683905" y="1483841"/>
            <a:ext cx="1257134" cy="1169650"/>
          </a:xfrm>
          <a:prstGeom prst="roundRect">
            <a:avLst>
              <a:gd name="adj" fmla="val 16667"/>
            </a:avLst>
          </a:prstGeom>
          <a:ln>
            <a:headEnd/>
            <a:tailEnd/>
          </a:ln>
          <a:effectLst>
            <a:outerShdw blurRad="50800" dist="38100" dir="2700000" algn="br" rotWithShape="0">
              <a:srgbClr val="000000">
                <a:alpha val="43000"/>
              </a:srgbClr>
            </a:outerShdw>
          </a:effectLst>
        </p:spPr>
        <p:style>
          <a:lnRef idx="0">
            <a:schemeClr val="accent3"/>
          </a:lnRef>
          <a:fillRef idx="3">
            <a:schemeClr val="accent3"/>
          </a:fillRef>
          <a:effectRef idx="3">
            <a:schemeClr val="accent3"/>
          </a:effectRef>
          <a:fontRef idx="minor">
            <a:schemeClr val="lt1"/>
          </a:fontRef>
        </p:style>
        <p:txBody>
          <a:bodyPr wrap="none" anchor="ctr">
            <a:prstTxWarp prst="textNoShape">
              <a:avLst/>
            </a:prstTxWarp>
          </a:bodyPr>
          <a:lstStyle/>
          <a:p>
            <a:endParaRPr lang="en-US">
              <a:latin typeface="Calibri" charset="0"/>
            </a:endParaRPr>
          </a:p>
        </p:txBody>
      </p:sp>
      <p:sp>
        <p:nvSpPr>
          <p:cNvPr id="27" name="AutoShape 6"/>
          <p:cNvSpPr>
            <a:spLocks noChangeArrowheads="1"/>
          </p:cNvSpPr>
          <p:nvPr/>
        </p:nvSpPr>
        <p:spPr bwMode="auto">
          <a:xfrm>
            <a:off x="2162887" y="3121350"/>
            <a:ext cx="1257134" cy="1169650"/>
          </a:xfrm>
          <a:prstGeom prst="roundRect">
            <a:avLst>
              <a:gd name="adj" fmla="val 16667"/>
            </a:avLst>
          </a:prstGeom>
          <a:ln>
            <a:headEnd/>
            <a:tailEnd/>
          </a:ln>
        </p:spPr>
        <p:style>
          <a:lnRef idx="1">
            <a:schemeClr val="accent2"/>
          </a:lnRef>
          <a:fillRef idx="2">
            <a:schemeClr val="accent2"/>
          </a:fillRef>
          <a:effectRef idx="1">
            <a:schemeClr val="accent2"/>
          </a:effectRef>
          <a:fontRef idx="minor">
            <a:schemeClr val="dk1"/>
          </a:fontRef>
        </p:style>
        <p:txBody>
          <a:bodyPr wrap="none" anchor="ctr">
            <a:prstTxWarp prst="textNoShape">
              <a:avLst/>
            </a:prstTxWarp>
          </a:bodyPr>
          <a:lstStyle/>
          <a:p>
            <a:endParaRPr lang="en-US">
              <a:latin typeface="Calibri" charset="0"/>
            </a:endParaRPr>
          </a:p>
        </p:txBody>
      </p:sp>
      <p:sp>
        <p:nvSpPr>
          <p:cNvPr id="28" name="AutoShape 7"/>
          <p:cNvSpPr>
            <a:spLocks noChangeArrowheads="1"/>
          </p:cNvSpPr>
          <p:nvPr/>
        </p:nvSpPr>
        <p:spPr bwMode="auto">
          <a:xfrm>
            <a:off x="3937664" y="3121350"/>
            <a:ext cx="1257134" cy="1169650"/>
          </a:xfrm>
          <a:prstGeom prst="roundRect">
            <a:avLst>
              <a:gd name="adj" fmla="val 16667"/>
            </a:avLst>
          </a:prstGeom>
          <a:ln>
            <a:headEnd/>
            <a:tailEnd/>
          </a:ln>
        </p:spPr>
        <p:style>
          <a:lnRef idx="0">
            <a:schemeClr val="accent3"/>
          </a:lnRef>
          <a:fillRef idx="3">
            <a:schemeClr val="accent3"/>
          </a:fillRef>
          <a:effectRef idx="3">
            <a:schemeClr val="accent3"/>
          </a:effectRef>
          <a:fontRef idx="minor">
            <a:schemeClr val="lt1"/>
          </a:fontRef>
        </p:style>
        <p:txBody>
          <a:bodyPr wrap="none" anchor="ctr">
            <a:prstTxWarp prst="textNoShape">
              <a:avLst/>
            </a:prstTxWarp>
          </a:bodyPr>
          <a:lstStyle/>
          <a:p>
            <a:endParaRPr lang="en-US">
              <a:latin typeface="Calibri" charset="0"/>
            </a:endParaRPr>
          </a:p>
        </p:txBody>
      </p:sp>
      <p:sp>
        <p:nvSpPr>
          <p:cNvPr id="29" name="AutoShape 8"/>
          <p:cNvSpPr>
            <a:spLocks noChangeArrowheads="1"/>
          </p:cNvSpPr>
          <p:nvPr/>
        </p:nvSpPr>
        <p:spPr bwMode="auto">
          <a:xfrm>
            <a:off x="5712442" y="3121350"/>
            <a:ext cx="1257134" cy="1169650"/>
          </a:xfrm>
          <a:prstGeom prst="roundRect">
            <a:avLst>
              <a:gd name="adj" fmla="val 16667"/>
            </a:avLst>
          </a:prstGeom>
          <a:ln>
            <a:headEnd/>
            <a:tailEnd/>
          </a:ln>
        </p:spPr>
        <p:style>
          <a:lnRef idx="0">
            <a:schemeClr val="accent3"/>
          </a:lnRef>
          <a:fillRef idx="3">
            <a:schemeClr val="accent3"/>
          </a:fillRef>
          <a:effectRef idx="3">
            <a:schemeClr val="accent3"/>
          </a:effectRef>
          <a:fontRef idx="minor">
            <a:schemeClr val="lt1"/>
          </a:fontRef>
        </p:style>
        <p:txBody>
          <a:bodyPr wrap="none" anchor="ctr">
            <a:prstTxWarp prst="textNoShape">
              <a:avLst/>
            </a:prstTxWarp>
          </a:bodyPr>
          <a:lstStyle/>
          <a:p>
            <a:endParaRPr lang="en-US">
              <a:latin typeface="Calibri" charset="0"/>
            </a:endParaRPr>
          </a:p>
        </p:txBody>
      </p:sp>
      <p:sp>
        <p:nvSpPr>
          <p:cNvPr id="30" name="AutoShape 9"/>
          <p:cNvSpPr>
            <a:spLocks noChangeArrowheads="1"/>
          </p:cNvSpPr>
          <p:nvPr/>
        </p:nvSpPr>
        <p:spPr bwMode="auto">
          <a:xfrm>
            <a:off x="7392373" y="4524931"/>
            <a:ext cx="1257134" cy="1169650"/>
          </a:xfrm>
          <a:prstGeom prst="roundRect">
            <a:avLst>
              <a:gd name="adj" fmla="val 16667"/>
            </a:avLst>
          </a:prstGeom>
          <a:ln>
            <a:headEnd/>
            <a:tailEnd/>
          </a:ln>
          <a:effectLst>
            <a:outerShdw blurRad="50800" dist="38100" dir="13500000" algn="tl" rotWithShape="0">
              <a:srgbClr val="000000">
                <a:alpha val="43000"/>
              </a:srgbClr>
            </a:outerShdw>
          </a:effectLst>
        </p:spPr>
        <p:style>
          <a:lnRef idx="0">
            <a:schemeClr val="accent3"/>
          </a:lnRef>
          <a:fillRef idx="3">
            <a:schemeClr val="accent3"/>
          </a:fillRef>
          <a:effectRef idx="3">
            <a:schemeClr val="accent3"/>
          </a:effectRef>
          <a:fontRef idx="minor">
            <a:schemeClr val="lt1"/>
          </a:fontRef>
        </p:style>
        <p:txBody>
          <a:bodyPr wrap="none" anchor="ctr">
            <a:prstTxWarp prst="textNoShape">
              <a:avLst/>
            </a:prstTxWarp>
          </a:bodyPr>
          <a:lstStyle/>
          <a:p>
            <a:endParaRPr lang="en-US">
              <a:latin typeface="Calibri" charset="0"/>
            </a:endParaRPr>
          </a:p>
        </p:txBody>
      </p:sp>
      <p:sp>
        <p:nvSpPr>
          <p:cNvPr id="31" name="Text Box 14"/>
          <p:cNvSpPr txBox="1">
            <a:spLocks noChangeArrowheads="1"/>
          </p:cNvSpPr>
          <p:nvPr/>
        </p:nvSpPr>
        <p:spPr bwMode="auto">
          <a:xfrm>
            <a:off x="757855" y="1717771"/>
            <a:ext cx="1109236" cy="338554"/>
          </a:xfrm>
          <a:prstGeom prst="rect">
            <a:avLst/>
          </a:prstGeom>
          <a:noFill/>
          <a:ln w="9525">
            <a:noFill/>
            <a:miter lim="800000"/>
            <a:headEnd/>
            <a:tailEnd/>
          </a:ln>
        </p:spPr>
        <p:txBody>
          <a:bodyPr wrap="square">
            <a:prstTxWarp prst="textNoShape">
              <a:avLst/>
            </a:prstTxWarp>
            <a:spAutoFit/>
          </a:bodyPr>
          <a:lstStyle/>
          <a:p>
            <a:pPr algn="ctr">
              <a:spcBef>
                <a:spcPct val="50000"/>
              </a:spcBef>
            </a:pPr>
            <a:r>
              <a:rPr lang="en-US" sz="1600" b="1" dirty="0">
                <a:solidFill>
                  <a:srgbClr val="000000"/>
                </a:solidFill>
              </a:rPr>
              <a:t>Purchase</a:t>
            </a:r>
          </a:p>
        </p:txBody>
      </p:sp>
      <p:sp>
        <p:nvSpPr>
          <p:cNvPr id="32" name="Text Box 15"/>
          <p:cNvSpPr txBox="1">
            <a:spLocks noChangeArrowheads="1"/>
          </p:cNvSpPr>
          <p:nvPr/>
        </p:nvSpPr>
        <p:spPr bwMode="auto">
          <a:xfrm>
            <a:off x="2236836" y="3355279"/>
            <a:ext cx="1109236" cy="338554"/>
          </a:xfrm>
          <a:prstGeom prst="rect">
            <a:avLst/>
          </a:prstGeom>
          <a:noFill/>
          <a:ln w="9525">
            <a:noFill/>
            <a:miter lim="800000"/>
            <a:headEnd/>
            <a:tailEnd/>
          </a:ln>
        </p:spPr>
        <p:txBody>
          <a:bodyPr wrap="square">
            <a:prstTxWarp prst="textNoShape">
              <a:avLst/>
            </a:prstTxWarp>
            <a:spAutoFit/>
          </a:bodyPr>
          <a:lstStyle/>
          <a:p>
            <a:pPr algn="ctr">
              <a:spcBef>
                <a:spcPct val="50000"/>
              </a:spcBef>
            </a:pPr>
            <a:r>
              <a:rPr lang="en-US" sz="1600" b="1" dirty="0">
                <a:solidFill>
                  <a:srgbClr val="000000"/>
                </a:solidFill>
              </a:rPr>
              <a:t>Stores</a:t>
            </a:r>
          </a:p>
        </p:txBody>
      </p:sp>
      <p:sp>
        <p:nvSpPr>
          <p:cNvPr id="33" name="Text Box 16"/>
          <p:cNvSpPr txBox="1">
            <a:spLocks noChangeArrowheads="1"/>
          </p:cNvSpPr>
          <p:nvPr/>
        </p:nvSpPr>
        <p:spPr bwMode="auto">
          <a:xfrm>
            <a:off x="3863715" y="3355279"/>
            <a:ext cx="1331083" cy="338554"/>
          </a:xfrm>
          <a:prstGeom prst="rect">
            <a:avLst/>
          </a:prstGeom>
          <a:noFill/>
          <a:ln w="9525">
            <a:noFill/>
            <a:miter lim="800000"/>
            <a:headEnd/>
            <a:tailEnd/>
          </a:ln>
        </p:spPr>
        <p:txBody>
          <a:bodyPr wrap="square">
            <a:prstTxWarp prst="textNoShape">
              <a:avLst/>
            </a:prstTxWarp>
            <a:spAutoFit/>
          </a:bodyPr>
          <a:lstStyle/>
          <a:p>
            <a:pPr algn="ctr">
              <a:spcBef>
                <a:spcPct val="50000"/>
              </a:spcBef>
            </a:pPr>
            <a:r>
              <a:rPr lang="en-US" sz="1600" b="1" dirty="0">
                <a:solidFill>
                  <a:srgbClr val="000000"/>
                </a:solidFill>
              </a:rPr>
              <a:t>Installation</a:t>
            </a:r>
          </a:p>
        </p:txBody>
      </p:sp>
      <p:sp>
        <p:nvSpPr>
          <p:cNvPr id="34" name="Text Box 17"/>
          <p:cNvSpPr txBox="1">
            <a:spLocks noChangeArrowheads="1"/>
          </p:cNvSpPr>
          <p:nvPr/>
        </p:nvSpPr>
        <p:spPr bwMode="auto">
          <a:xfrm>
            <a:off x="5786392" y="3355279"/>
            <a:ext cx="1109236" cy="338554"/>
          </a:xfrm>
          <a:prstGeom prst="rect">
            <a:avLst/>
          </a:prstGeom>
          <a:noFill/>
          <a:ln w="9525">
            <a:noFill/>
            <a:miter lim="800000"/>
            <a:headEnd/>
            <a:tailEnd/>
          </a:ln>
        </p:spPr>
        <p:txBody>
          <a:bodyPr wrap="square">
            <a:prstTxWarp prst="textNoShape">
              <a:avLst/>
            </a:prstTxWarp>
            <a:spAutoFit/>
          </a:bodyPr>
          <a:lstStyle/>
          <a:p>
            <a:pPr algn="ctr">
              <a:spcBef>
                <a:spcPct val="50000"/>
              </a:spcBef>
            </a:pPr>
            <a:r>
              <a:rPr lang="en-US" sz="1600" b="1" dirty="0">
                <a:solidFill>
                  <a:srgbClr val="000000"/>
                </a:solidFill>
              </a:rPr>
              <a:t>Repair</a:t>
            </a:r>
          </a:p>
        </p:txBody>
      </p:sp>
      <p:sp>
        <p:nvSpPr>
          <p:cNvPr id="35" name="Text Box 18"/>
          <p:cNvSpPr txBox="1">
            <a:spLocks noChangeArrowheads="1"/>
          </p:cNvSpPr>
          <p:nvPr/>
        </p:nvSpPr>
        <p:spPr bwMode="auto">
          <a:xfrm>
            <a:off x="7466321" y="4758861"/>
            <a:ext cx="1109236" cy="338554"/>
          </a:xfrm>
          <a:prstGeom prst="rect">
            <a:avLst/>
          </a:prstGeom>
          <a:noFill/>
          <a:ln w="9525">
            <a:noFill/>
            <a:miter lim="800000"/>
            <a:headEnd/>
            <a:tailEnd/>
          </a:ln>
        </p:spPr>
        <p:txBody>
          <a:bodyPr wrap="square">
            <a:prstTxWarp prst="textNoShape">
              <a:avLst/>
            </a:prstTxWarp>
            <a:spAutoFit/>
          </a:bodyPr>
          <a:lstStyle/>
          <a:p>
            <a:pPr algn="ctr">
              <a:spcBef>
                <a:spcPct val="50000"/>
              </a:spcBef>
            </a:pPr>
            <a:r>
              <a:rPr lang="en-US" sz="1600" b="1" dirty="0">
                <a:solidFill>
                  <a:srgbClr val="000000"/>
                </a:solidFill>
              </a:rPr>
              <a:t>Scrap</a:t>
            </a:r>
          </a:p>
        </p:txBody>
      </p:sp>
      <p:cxnSp>
        <p:nvCxnSpPr>
          <p:cNvPr id="36" name="AutoShape 26"/>
          <p:cNvCxnSpPr>
            <a:cxnSpLocks noChangeShapeType="1"/>
          </p:cNvCxnSpPr>
          <p:nvPr/>
        </p:nvCxnSpPr>
        <p:spPr bwMode="auto">
          <a:xfrm>
            <a:off x="3420021" y="3909376"/>
            <a:ext cx="682080" cy="1588"/>
          </a:xfrm>
          <a:prstGeom prst="straightConnector1">
            <a:avLst/>
          </a:prstGeom>
          <a:noFill/>
          <a:ln w="25400" cap="flat" cmpd="sng" algn="ctr">
            <a:solidFill>
              <a:srgbClr val="000000"/>
            </a:solidFill>
            <a:prstDash val="solid"/>
            <a:round/>
            <a:headEnd type="none" w="med" len="med"/>
            <a:tailEnd type="triangle" w="med" len="med"/>
          </a:ln>
        </p:spPr>
      </p:cxnSp>
      <p:cxnSp>
        <p:nvCxnSpPr>
          <p:cNvPr id="37" name="AutoShape 28"/>
          <p:cNvCxnSpPr>
            <a:cxnSpLocks noChangeShapeType="1"/>
          </p:cNvCxnSpPr>
          <p:nvPr/>
        </p:nvCxnSpPr>
        <p:spPr bwMode="auto">
          <a:xfrm>
            <a:off x="5194798" y="3857687"/>
            <a:ext cx="748803" cy="1588"/>
          </a:xfrm>
          <a:prstGeom prst="straightConnector1">
            <a:avLst/>
          </a:prstGeom>
          <a:noFill/>
          <a:ln w="25400" cap="flat" cmpd="sng" algn="ctr">
            <a:solidFill>
              <a:srgbClr val="000000"/>
            </a:solidFill>
            <a:prstDash val="solid"/>
            <a:round/>
            <a:headEnd type="none" w="med" len="med"/>
            <a:tailEnd type="triangle" w="med" len="med"/>
          </a:ln>
        </p:spPr>
      </p:cxnSp>
      <p:cxnSp>
        <p:nvCxnSpPr>
          <p:cNvPr id="38" name="AutoShape 29"/>
          <p:cNvCxnSpPr>
            <a:cxnSpLocks noChangeShapeType="1"/>
          </p:cNvCxnSpPr>
          <p:nvPr/>
        </p:nvCxnSpPr>
        <p:spPr bwMode="auto">
          <a:xfrm>
            <a:off x="6959128" y="3753156"/>
            <a:ext cx="998311" cy="1000375"/>
          </a:xfrm>
          <a:prstGeom prst="bentConnector2">
            <a:avLst/>
          </a:prstGeom>
          <a:noFill/>
          <a:ln w="25400" cap="flat" cmpd="sng" algn="ctr">
            <a:solidFill>
              <a:schemeClr val="bg1"/>
            </a:solidFill>
            <a:prstDash val="solid"/>
            <a:miter lim="800000"/>
            <a:headEnd type="none" w="med" len="med"/>
            <a:tailEnd type="triangle" w="med" len="med"/>
          </a:ln>
        </p:spPr>
      </p:cxnSp>
      <p:sp>
        <p:nvSpPr>
          <p:cNvPr id="39" name="WordArt 31"/>
          <p:cNvSpPr>
            <a:spLocks noChangeArrowheads="1" noChangeShapeType="1" noTextEdit="1"/>
          </p:cNvSpPr>
          <p:nvPr/>
        </p:nvSpPr>
        <p:spPr bwMode="auto">
          <a:xfrm>
            <a:off x="2680531" y="1627095"/>
            <a:ext cx="3771402" cy="311907"/>
          </a:xfrm>
          <a:prstGeom prst="rect">
            <a:avLst/>
          </a:prstGeom>
          <a:noFill/>
          <a:ln>
            <a:noFill/>
          </a:ln>
        </p:spPr>
        <p:txBody>
          <a:bodyPr spcFirstLastPara="1" wrap="none" fromWordArt="1">
            <a:prstTxWarp prst="textArchUp">
              <a:avLst>
                <a:gd name="adj" fmla="val 10800004"/>
              </a:avLst>
            </a:prstTxWarp>
          </a:bodyPr>
          <a:lstStyle/>
          <a:p>
            <a:pPr algn="ctr"/>
            <a:r>
              <a:rPr lang="en-US" sz="2800" kern="10" dirty="0">
                <a:ln w="9525">
                  <a:noFill/>
                  <a:round/>
                  <a:headEnd/>
                  <a:tailEnd/>
                </a:ln>
                <a:solidFill>
                  <a:srgbClr val="000000"/>
                </a:solidFill>
                <a:latin typeface="Eras Demi ITC"/>
                <a:ea typeface="Arial"/>
                <a:cs typeface="Eras Demi ITC"/>
              </a:rPr>
              <a:t>Multiple Repair Cycles</a:t>
            </a:r>
          </a:p>
        </p:txBody>
      </p:sp>
      <p:sp>
        <p:nvSpPr>
          <p:cNvPr id="40" name="AutoShape 33"/>
          <p:cNvSpPr>
            <a:spLocks noChangeArrowheads="1"/>
          </p:cNvSpPr>
          <p:nvPr/>
        </p:nvSpPr>
        <p:spPr bwMode="auto">
          <a:xfrm flipH="1">
            <a:off x="1941039" y="2029677"/>
            <a:ext cx="4806690" cy="935720"/>
          </a:xfrm>
          <a:prstGeom prst="curvedDownArrow">
            <a:avLst>
              <a:gd name="adj1" fmla="val 108333"/>
              <a:gd name="adj2" fmla="val 216667"/>
              <a:gd name="adj3" fmla="val 33333"/>
            </a:avLst>
          </a:prstGeom>
          <a:solidFill>
            <a:schemeClr val="tx1">
              <a:lumMod val="95000"/>
            </a:schemeClr>
          </a:solidFill>
          <a:ln w="9525">
            <a:noFill/>
            <a:miter lim="800000"/>
            <a:headEnd/>
            <a:tailEnd/>
          </a:ln>
        </p:spPr>
        <p:txBody>
          <a:bodyPr wrap="none" anchor="ctr">
            <a:prstTxWarp prst="textNoShape">
              <a:avLst/>
            </a:prstTxWarp>
          </a:bodyPr>
          <a:lstStyle/>
          <a:p>
            <a:endParaRPr lang="en-US">
              <a:latin typeface="Calibri" charset="0"/>
            </a:endParaRPr>
          </a:p>
        </p:txBody>
      </p:sp>
      <p:cxnSp>
        <p:nvCxnSpPr>
          <p:cNvPr id="41" name="AutoShape 34"/>
          <p:cNvCxnSpPr>
            <a:cxnSpLocks noChangeShapeType="1"/>
          </p:cNvCxnSpPr>
          <p:nvPr/>
        </p:nvCxnSpPr>
        <p:spPr bwMode="auto">
          <a:xfrm rot="16200000" flipH="1">
            <a:off x="1428022" y="2626841"/>
            <a:ext cx="871066" cy="924363"/>
          </a:xfrm>
          <a:prstGeom prst="bentConnector2">
            <a:avLst/>
          </a:prstGeom>
          <a:noFill/>
          <a:ln w="25400" cap="flat" cmpd="sng" algn="ctr">
            <a:solidFill>
              <a:srgbClr val="000000"/>
            </a:solidFill>
            <a:prstDash val="solid"/>
            <a:miter lim="800000"/>
            <a:headEnd type="none" w="med" len="med"/>
            <a:tailEnd type="triangle" w="med" len="med"/>
          </a:ln>
        </p:spPr>
      </p:cxnSp>
      <p:pic>
        <p:nvPicPr>
          <p:cNvPr id="42" name="Picture 35" descr="motor icon"/>
          <p:cNvPicPr>
            <a:picLocks noChangeAspect="1" noChangeArrowheads="1"/>
          </p:cNvPicPr>
          <p:nvPr/>
        </p:nvPicPr>
        <p:blipFill>
          <a:blip r:embed="rId3"/>
          <a:srcRect/>
          <a:stretch>
            <a:fillRect/>
          </a:stretch>
        </p:blipFill>
        <p:spPr bwMode="auto">
          <a:xfrm>
            <a:off x="4390602" y="3722421"/>
            <a:ext cx="286553" cy="256673"/>
          </a:xfrm>
          <a:prstGeom prst="rect">
            <a:avLst/>
          </a:prstGeom>
          <a:noFill/>
          <a:ln w="9525">
            <a:noFill/>
            <a:miter lim="800000"/>
            <a:headEnd/>
            <a:tailEnd/>
          </a:ln>
        </p:spPr>
      </p:pic>
      <p:pic>
        <p:nvPicPr>
          <p:cNvPr id="43" name="Picture 37" descr="Equip_Spare"/>
          <p:cNvPicPr>
            <a:picLocks noChangeAspect="1" noChangeArrowheads="1"/>
          </p:cNvPicPr>
          <p:nvPr/>
        </p:nvPicPr>
        <p:blipFill>
          <a:blip r:embed="rId4"/>
          <a:srcRect/>
          <a:stretch>
            <a:fillRect/>
          </a:stretch>
        </p:blipFill>
        <p:spPr bwMode="auto">
          <a:xfrm>
            <a:off x="2680531" y="3667187"/>
            <a:ext cx="295797" cy="311907"/>
          </a:xfrm>
          <a:prstGeom prst="rect">
            <a:avLst/>
          </a:prstGeom>
          <a:noFill/>
          <a:ln w="9525">
            <a:noFill/>
            <a:miter lim="800000"/>
            <a:headEnd/>
            <a:tailEnd/>
          </a:ln>
        </p:spPr>
      </p:pic>
      <p:pic>
        <p:nvPicPr>
          <p:cNvPr id="44" name="Picture 38" descr="Equip_Repair"/>
          <p:cNvPicPr>
            <a:picLocks noChangeAspect="1" noChangeArrowheads="1"/>
          </p:cNvPicPr>
          <p:nvPr/>
        </p:nvPicPr>
        <p:blipFill>
          <a:blip r:embed="rId5"/>
          <a:srcRect/>
          <a:stretch>
            <a:fillRect/>
          </a:stretch>
        </p:blipFill>
        <p:spPr bwMode="auto">
          <a:xfrm>
            <a:off x="6214680" y="3728919"/>
            <a:ext cx="237253" cy="250175"/>
          </a:xfrm>
          <a:prstGeom prst="rect">
            <a:avLst/>
          </a:prstGeom>
          <a:noFill/>
          <a:ln w="9525">
            <a:noFill/>
            <a:miter lim="800000"/>
            <a:headEnd/>
            <a:tailEnd/>
          </a:ln>
        </p:spPr>
      </p:pic>
      <p:pic>
        <p:nvPicPr>
          <p:cNvPr id="45" name="Picture 39" descr="Equip_Scrap"/>
          <p:cNvPicPr>
            <a:picLocks noChangeAspect="1" noChangeArrowheads="1"/>
          </p:cNvPicPr>
          <p:nvPr/>
        </p:nvPicPr>
        <p:blipFill>
          <a:blip r:embed="rId6"/>
          <a:srcRect/>
          <a:stretch>
            <a:fillRect/>
          </a:stretch>
        </p:blipFill>
        <p:spPr bwMode="auto">
          <a:xfrm>
            <a:off x="7860716" y="5103258"/>
            <a:ext cx="295797" cy="311907"/>
          </a:xfrm>
          <a:prstGeom prst="rect">
            <a:avLst/>
          </a:prstGeom>
          <a:noFill/>
          <a:ln w="9525">
            <a:noFill/>
            <a:miter lim="800000"/>
            <a:headEnd/>
            <a:tailEnd/>
          </a:ln>
        </p:spPr>
      </p:pic>
      <p:pic>
        <p:nvPicPr>
          <p:cNvPr id="46" name="Picture 40" descr="Equip_Ordered"/>
          <p:cNvPicPr>
            <a:picLocks noChangeAspect="1" noChangeArrowheads="1"/>
          </p:cNvPicPr>
          <p:nvPr/>
        </p:nvPicPr>
        <p:blipFill>
          <a:blip r:embed="rId7"/>
          <a:srcRect/>
          <a:stretch>
            <a:fillRect/>
          </a:stretch>
        </p:blipFill>
        <p:spPr bwMode="auto">
          <a:xfrm>
            <a:off x="1127600" y="2029677"/>
            <a:ext cx="295797" cy="311907"/>
          </a:xfrm>
          <a:prstGeom prst="rect">
            <a:avLst/>
          </a:prstGeom>
          <a:noFill/>
          <a:ln w="9525">
            <a:noFill/>
            <a:miter lim="800000"/>
            <a:headEnd/>
            <a:tailEnd/>
          </a:ln>
        </p:spPr>
      </p:pic>
      <p:sp>
        <p:nvSpPr>
          <p:cNvPr id="47" name="Text Box 52"/>
          <p:cNvSpPr txBox="1">
            <a:spLocks noChangeArrowheads="1"/>
          </p:cNvSpPr>
          <p:nvPr/>
        </p:nvSpPr>
        <p:spPr bwMode="auto">
          <a:xfrm>
            <a:off x="1974639" y="4407076"/>
            <a:ext cx="1848726" cy="1661994"/>
          </a:xfrm>
          <a:prstGeom prst="rect">
            <a:avLst/>
          </a:prstGeom>
          <a:noFill/>
          <a:ln w="9525">
            <a:noFill/>
            <a:miter lim="800000"/>
            <a:headEnd/>
            <a:tailEnd/>
          </a:ln>
        </p:spPr>
        <p:txBody>
          <a:bodyPr wrap="square">
            <a:prstTxWarp prst="textNoShape">
              <a:avLst/>
            </a:prstTxWarp>
            <a:spAutoFit/>
          </a:bodyPr>
          <a:lstStyle/>
          <a:p>
            <a:pPr>
              <a:spcBef>
                <a:spcPct val="50000"/>
              </a:spcBef>
              <a:buFontTx/>
              <a:buChar char="•"/>
            </a:pPr>
            <a:r>
              <a:rPr lang="en-US" sz="1200" b="1" i="1" dirty="0">
                <a:solidFill>
                  <a:srgbClr val="000000"/>
                </a:solidFill>
              </a:rPr>
              <a:t> Incoming Inspection</a:t>
            </a:r>
          </a:p>
          <a:p>
            <a:pPr>
              <a:spcBef>
                <a:spcPct val="50000"/>
              </a:spcBef>
              <a:buFontTx/>
              <a:buChar char="•"/>
            </a:pPr>
            <a:r>
              <a:rPr lang="en-US" sz="1200" b="1" i="1" dirty="0">
                <a:solidFill>
                  <a:srgbClr val="000000"/>
                </a:solidFill>
              </a:rPr>
              <a:t>Periodic Test</a:t>
            </a:r>
          </a:p>
          <a:p>
            <a:pPr>
              <a:spcBef>
                <a:spcPct val="50000"/>
              </a:spcBef>
              <a:buFontTx/>
              <a:buChar char="•"/>
            </a:pPr>
            <a:r>
              <a:rPr lang="en-US" sz="1200" b="1" i="1" dirty="0">
                <a:solidFill>
                  <a:srgbClr val="000000"/>
                </a:solidFill>
              </a:rPr>
              <a:t>Periodic Maintenance</a:t>
            </a:r>
          </a:p>
          <a:p>
            <a:pPr>
              <a:spcBef>
                <a:spcPct val="50000"/>
              </a:spcBef>
              <a:buFontTx/>
              <a:buChar char="•"/>
            </a:pPr>
            <a:r>
              <a:rPr lang="en-US" sz="1200" b="1" i="1" dirty="0">
                <a:solidFill>
                  <a:srgbClr val="000000"/>
                </a:solidFill>
              </a:rPr>
              <a:t>Stores Management</a:t>
            </a:r>
          </a:p>
          <a:p>
            <a:pPr>
              <a:spcBef>
                <a:spcPct val="50000"/>
              </a:spcBef>
              <a:buFontTx/>
              <a:buChar char="•"/>
            </a:pPr>
            <a:r>
              <a:rPr lang="en-US" sz="1200" b="1" i="1" dirty="0">
                <a:solidFill>
                  <a:srgbClr val="000000"/>
                </a:solidFill>
              </a:rPr>
              <a:t>Search for Replacements</a:t>
            </a:r>
          </a:p>
          <a:p>
            <a:pPr>
              <a:spcBef>
                <a:spcPct val="50000"/>
              </a:spcBef>
              <a:buFontTx/>
              <a:buChar char="•"/>
            </a:pPr>
            <a:r>
              <a:rPr lang="en-US" sz="1200" b="1" i="1" dirty="0">
                <a:solidFill>
                  <a:srgbClr val="000000"/>
                </a:solidFill>
              </a:rPr>
              <a:t>Equipment Traveler</a:t>
            </a:r>
          </a:p>
        </p:txBody>
      </p:sp>
      <p:sp>
        <p:nvSpPr>
          <p:cNvPr id="50" name="Text Box 55"/>
          <p:cNvSpPr txBox="1">
            <a:spLocks noChangeArrowheads="1"/>
          </p:cNvSpPr>
          <p:nvPr/>
        </p:nvSpPr>
        <p:spPr bwMode="auto">
          <a:xfrm>
            <a:off x="523308" y="2706067"/>
            <a:ext cx="1478981" cy="1107997"/>
          </a:xfrm>
          <a:prstGeom prst="rect">
            <a:avLst/>
          </a:prstGeom>
          <a:noFill/>
          <a:ln w="9525">
            <a:noFill/>
            <a:miter lim="800000"/>
            <a:headEnd/>
            <a:tailEnd/>
          </a:ln>
        </p:spPr>
        <p:txBody>
          <a:bodyPr wrap="square">
            <a:prstTxWarp prst="textNoShape">
              <a:avLst/>
            </a:prstTxWarp>
            <a:spAutoFit/>
          </a:bodyPr>
          <a:lstStyle/>
          <a:p>
            <a:pPr>
              <a:spcBef>
                <a:spcPct val="50000"/>
              </a:spcBef>
              <a:buFontTx/>
              <a:buChar char="•"/>
            </a:pPr>
            <a:r>
              <a:rPr lang="en-US" sz="1200" b="1" i="1" dirty="0">
                <a:solidFill>
                  <a:srgbClr val="000000"/>
                </a:solidFill>
              </a:rPr>
              <a:t>Vendor</a:t>
            </a:r>
          </a:p>
          <a:p>
            <a:pPr>
              <a:spcBef>
                <a:spcPct val="50000"/>
              </a:spcBef>
              <a:buFontTx/>
              <a:buChar char="•"/>
            </a:pPr>
            <a:r>
              <a:rPr lang="en-US" sz="1200" b="1" i="1" dirty="0">
                <a:solidFill>
                  <a:srgbClr val="000000"/>
                </a:solidFill>
              </a:rPr>
              <a:t>Warranty</a:t>
            </a:r>
          </a:p>
          <a:p>
            <a:pPr>
              <a:spcBef>
                <a:spcPct val="50000"/>
              </a:spcBef>
              <a:buFontTx/>
              <a:buChar char="•"/>
            </a:pPr>
            <a:r>
              <a:rPr lang="en-US" sz="1200" b="1" i="1" dirty="0">
                <a:solidFill>
                  <a:srgbClr val="000000"/>
                </a:solidFill>
              </a:rPr>
              <a:t>Cost</a:t>
            </a:r>
          </a:p>
          <a:p>
            <a:pPr>
              <a:spcBef>
                <a:spcPct val="50000"/>
              </a:spcBef>
              <a:buFontTx/>
              <a:buChar char="•"/>
            </a:pPr>
            <a:r>
              <a:rPr lang="en-US" sz="1200" b="1" i="1" dirty="0">
                <a:solidFill>
                  <a:srgbClr val="000000"/>
                </a:solidFill>
              </a:rPr>
              <a:t>Design</a:t>
            </a:r>
          </a:p>
        </p:txBody>
      </p:sp>
      <p:sp>
        <p:nvSpPr>
          <p:cNvPr id="51" name="AutoShape 6"/>
          <p:cNvSpPr>
            <a:spLocks noChangeArrowheads="1"/>
          </p:cNvSpPr>
          <p:nvPr/>
        </p:nvSpPr>
        <p:spPr bwMode="auto">
          <a:xfrm>
            <a:off x="683905" y="4446954"/>
            <a:ext cx="1257134" cy="1169650"/>
          </a:xfrm>
          <a:prstGeom prst="roundRect">
            <a:avLst>
              <a:gd name="adj" fmla="val 16667"/>
            </a:avLst>
          </a:prstGeom>
          <a:ln>
            <a:headEnd/>
            <a:tailEnd/>
          </a:ln>
        </p:spPr>
        <p:style>
          <a:lnRef idx="0">
            <a:schemeClr val="accent3"/>
          </a:lnRef>
          <a:fillRef idx="3">
            <a:schemeClr val="accent3"/>
          </a:fillRef>
          <a:effectRef idx="3">
            <a:schemeClr val="accent3"/>
          </a:effectRef>
          <a:fontRef idx="minor">
            <a:schemeClr val="lt1"/>
          </a:fontRef>
        </p:style>
        <p:txBody>
          <a:bodyPr wrap="none" anchor="ctr">
            <a:prstTxWarp prst="textNoShape">
              <a:avLst/>
            </a:prstTxWarp>
          </a:bodyPr>
          <a:lstStyle/>
          <a:p>
            <a:endParaRPr lang="en-US">
              <a:latin typeface="Calibri" charset="0"/>
            </a:endParaRPr>
          </a:p>
        </p:txBody>
      </p:sp>
      <p:sp>
        <p:nvSpPr>
          <p:cNvPr id="52" name="Text Box 15"/>
          <p:cNvSpPr txBox="1">
            <a:spLocks noChangeArrowheads="1"/>
          </p:cNvSpPr>
          <p:nvPr/>
        </p:nvSpPr>
        <p:spPr bwMode="auto">
          <a:xfrm>
            <a:off x="683905" y="4706876"/>
            <a:ext cx="1257134" cy="584777"/>
          </a:xfrm>
          <a:prstGeom prst="rect">
            <a:avLst/>
          </a:prstGeom>
          <a:noFill/>
          <a:ln w="9525">
            <a:noFill/>
            <a:miter lim="800000"/>
            <a:headEnd/>
            <a:tailEnd/>
          </a:ln>
        </p:spPr>
        <p:txBody>
          <a:bodyPr wrap="square">
            <a:prstTxWarp prst="textNoShape">
              <a:avLst/>
            </a:prstTxWarp>
            <a:spAutoFit/>
          </a:bodyPr>
          <a:lstStyle/>
          <a:p>
            <a:pPr algn="ctr">
              <a:spcBef>
                <a:spcPct val="50000"/>
              </a:spcBef>
            </a:pPr>
            <a:r>
              <a:rPr lang="en-US" sz="1600" b="1" dirty="0">
                <a:solidFill>
                  <a:srgbClr val="000000"/>
                </a:solidFill>
              </a:rPr>
              <a:t>Equipment Inventory</a:t>
            </a:r>
          </a:p>
        </p:txBody>
      </p:sp>
      <p:sp>
        <p:nvSpPr>
          <p:cNvPr id="53" name="Text Box 52"/>
          <p:cNvSpPr txBox="1">
            <a:spLocks noChangeArrowheads="1"/>
          </p:cNvSpPr>
          <p:nvPr/>
        </p:nvSpPr>
        <p:spPr bwMode="auto">
          <a:xfrm>
            <a:off x="637608" y="5680104"/>
            <a:ext cx="1343781" cy="923330"/>
          </a:xfrm>
          <a:prstGeom prst="rect">
            <a:avLst/>
          </a:prstGeom>
          <a:noFill/>
          <a:ln w="9525">
            <a:noFill/>
            <a:miter lim="800000"/>
            <a:headEnd/>
            <a:tailEnd/>
          </a:ln>
        </p:spPr>
        <p:txBody>
          <a:bodyPr wrap="square">
            <a:prstTxWarp prst="textNoShape">
              <a:avLst/>
            </a:prstTxWarp>
            <a:spAutoFit/>
          </a:bodyPr>
          <a:lstStyle/>
          <a:p>
            <a:pPr>
              <a:spcBef>
                <a:spcPct val="50000"/>
              </a:spcBef>
              <a:buFontTx/>
              <a:buChar char="•"/>
            </a:pPr>
            <a:r>
              <a:rPr lang="en-US" sz="1200" b="1" i="1" dirty="0">
                <a:solidFill>
                  <a:srgbClr val="000000"/>
                </a:solidFill>
              </a:rPr>
              <a:t> Identification Design</a:t>
            </a:r>
          </a:p>
          <a:p>
            <a:pPr>
              <a:spcBef>
                <a:spcPct val="50000"/>
              </a:spcBef>
              <a:buFontTx/>
              <a:buChar char="•"/>
            </a:pPr>
            <a:r>
              <a:rPr lang="en-US" sz="1200" b="1" i="1" dirty="0">
                <a:solidFill>
                  <a:srgbClr val="000000"/>
                </a:solidFill>
              </a:rPr>
              <a:t>Search Design  Documents</a:t>
            </a:r>
          </a:p>
        </p:txBody>
      </p:sp>
      <p:sp>
        <p:nvSpPr>
          <p:cNvPr id="54" name="AutoShape 6"/>
          <p:cNvSpPr>
            <a:spLocks noChangeArrowheads="1"/>
          </p:cNvSpPr>
          <p:nvPr/>
        </p:nvSpPr>
        <p:spPr bwMode="auto">
          <a:xfrm>
            <a:off x="7282574" y="1405864"/>
            <a:ext cx="1257134" cy="1169650"/>
          </a:xfrm>
          <a:prstGeom prst="roundRect">
            <a:avLst>
              <a:gd name="adj" fmla="val 16667"/>
            </a:avLst>
          </a:prstGeom>
          <a:ln>
            <a:headEnd/>
            <a:tailEnd/>
          </a:ln>
          <a:effectLst>
            <a:outerShdw blurRad="50800" dist="38100" dir="8100000" algn="bl" rotWithShape="0">
              <a:srgbClr val="000000">
                <a:alpha val="43000"/>
              </a:srgbClr>
            </a:outerShdw>
          </a:effectLst>
        </p:spPr>
        <p:style>
          <a:lnRef idx="0">
            <a:schemeClr val="accent3"/>
          </a:lnRef>
          <a:fillRef idx="3">
            <a:schemeClr val="accent3"/>
          </a:fillRef>
          <a:effectRef idx="3">
            <a:schemeClr val="accent3"/>
          </a:effectRef>
          <a:fontRef idx="minor">
            <a:schemeClr val="lt1"/>
          </a:fontRef>
        </p:style>
        <p:txBody>
          <a:bodyPr wrap="none" anchor="ctr">
            <a:prstTxWarp prst="textNoShape">
              <a:avLst/>
            </a:prstTxWarp>
          </a:bodyPr>
          <a:lstStyle/>
          <a:p>
            <a:endParaRPr lang="en-US">
              <a:latin typeface="Calibri" charset="0"/>
            </a:endParaRPr>
          </a:p>
        </p:txBody>
      </p:sp>
      <p:sp>
        <p:nvSpPr>
          <p:cNvPr id="55" name="Text Box 15"/>
          <p:cNvSpPr txBox="1">
            <a:spLocks noChangeArrowheads="1"/>
          </p:cNvSpPr>
          <p:nvPr/>
        </p:nvSpPr>
        <p:spPr bwMode="auto">
          <a:xfrm>
            <a:off x="7282574" y="1665787"/>
            <a:ext cx="1257134" cy="584777"/>
          </a:xfrm>
          <a:prstGeom prst="rect">
            <a:avLst/>
          </a:prstGeom>
          <a:noFill/>
          <a:ln w="9525">
            <a:noFill/>
            <a:miter lim="800000"/>
            <a:headEnd/>
            <a:tailEnd/>
          </a:ln>
        </p:spPr>
        <p:txBody>
          <a:bodyPr wrap="square">
            <a:prstTxWarp prst="textNoShape">
              <a:avLst/>
            </a:prstTxWarp>
            <a:spAutoFit/>
          </a:bodyPr>
          <a:lstStyle/>
          <a:p>
            <a:pPr algn="ctr">
              <a:spcBef>
                <a:spcPct val="50000"/>
              </a:spcBef>
            </a:pPr>
            <a:r>
              <a:rPr lang="en-US" sz="1600" b="1" dirty="0">
                <a:solidFill>
                  <a:srgbClr val="000000"/>
                </a:solidFill>
              </a:rPr>
              <a:t>Reliability</a:t>
            </a:r>
            <a:r>
              <a:rPr lang="en-US" sz="1600" b="1" dirty="0"/>
              <a:t> </a:t>
            </a:r>
            <a:r>
              <a:rPr lang="en-US" sz="1600" b="1" dirty="0">
                <a:solidFill>
                  <a:srgbClr val="000000"/>
                </a:solidFill>
              </a:rPr>
              <a:t>Analysis</a:t>
            </a:r>
          </a:p>
        </p:txBody>
      </p:sp>
      <p:sp>
        <p:nvSpPr>
          <p:cNvPr id="56" name="Text Box 52"/>
          <p:cNvSpPr txBox="1">
            <a:spLocks noChangeArrowheads="1"/>
          </p:cNvSpPr>
          <p:nvPr/>
        </p:nvSpPr>
        <p:spPr bwMode="auto">
          <a:xfrm>
            <a:off x="8019814" y="2626314"/>
            <a:ext cx="1183184" cy="1107997"/>
          </a:xfrm>
          <a:prstGeom prst="rect">
            <a:avLst/>
          </a:prstGeom>
          <a:noFill/>
          <a:ln w="9525">
            <a:noFill/>
            <a:miter lim="800000"/>
            <a:headEnd/>
            <a:tailEnd/>
          </a:ln>
        </p:spPr>
        <p:txBody>
          <a:bodyPr wrap="square">
            <a:prstTxWarp prst="textNoShape">
              <a:avLst/>
            </a:prstTxWarp>
            <a:spAutoFit/>
          </a:bodyPr>
          <a:lstStyle/>
          <a:p>
            <a:pPr>
              <a:spcBef>
                <a:spcPct val="50000"/>
              </a:spcBef>
              <a:buFontTx/>
              <a:buChar char="•"/>
            </a:pPr>
            <a:r>
              <a:rPr lang="en-US" sz="1200" b="1" i="1" dirty="0">
                <a:solidFill>
                  <a:srgbClr val="000000"/>
                </a:solidFill>
              </a:rPr>
              <a:t>Condition</a:t>
            </a:r>
          </a:p>
          <a:p>
            <a:pPr>
              <a:spcBef>
                <a:spcPct val="50000"/>
              </a:spcBef>
              <a:buFontTx/>
              <a:buChar char="•"/>
            </a:pPr>
            <a:r>
              <a:rPr lang="en-US" sz="1200" b="1" i="1" dirty="0">
                <a:solidFill>
                  <a:srgbClr val="000000"/>
                </a:solidFill>
              </a:rPr>
              <a:t>Failure</a:t>
            </a:r>
          </a:p>
          <a:p>
            <a:pPr>
              <a:spcBef>
                <a:spcPct val="50000"/>
              </a:spcBef>
              <a:buFontTx/>
              <a:buChar char="•"/>
            </a:pPr>
            <a:r>
              <a:rPr lang="en-US" sz="1200" b="1" i="1" dirty="0">
                <a:solidFill>
                  <a:srgbClr val="000000"/>
                </a:solidFill>
              </a:rPr>
              <a:t>Repair</a:t>
            </a:r>
          </a:p>
          <a:p>
            <a:pPr>
              <a:spcBef>
                <a:spcPct val="50000"/>
              </a:spcBef>
              <a:buFontTx/>
              <a:buChar char="•"/>
            </a:pPr>
            <a:r>
              <a:rPr lang="en-US" sz="1200" b="1" i="1" dirty="0">
                <a:solidFill>
                  <a:srgbClr val="000000"/>
                </a:solidFill>
              </a:rPr>
              <a:t>Cost</a:t>
            </a:r>
          </a:p>
        </p:txBody>
      </p:sp>
      <p:cxnSp>
        <p:nvCxnSpPr>
          <p:cNvPr id="57" name="AutoShape 34"/>
          <p:cNvCxnSpPr>
            <a:cxnSpLocks noChangeShapeType="1"/>
          </p:cNvCxnSpPr>
          <p:nvPr/>
        </p:nvCxnSpPr>
        <p:spPr bwMode="auto">
          <a:xfrm rot="5400000" flipH="1" flipV="1">
            <a:off x="1590637" y="3711854"/>
            <a:ext cx="545837" cy="924363"/>
          </a:xfrm>
          <a:prstGeom prst="bentConnector2">
            <a:avLst/>
          </a:prstGeom>
          <a:noFill/>
          <a:ln w="25400" cap="flat" cmpd="sng" algn="ctr">
            <a:solidFill>
              <a:srgbClr val="000000"/>
            </a:solidFill>
            <a:prstDash val="solid"/>
            <a:miter lim="800000"/>
            <a:headEnd type="none" w="med" len="med"/>
            <a:tailEnd type="triangle" w="med" len="med"/>
          </a:ln>
        </p:spPr>
      </p:cxnSp>
      <p:cxnSp>
        <p:nvCxnSpPr>
          <p:cNvPr id="58" name="AutoShape 34"/>
          <p:cNvCxnSpPr>
            <a:cxnSpLocks noChangeShapeType="1"/>
          </p:cNvCxnSpPr>
          <p:nvPr/>
        </p:nvCxnSpPr>
        <p:spPr bwMode="auto">
          <a:xfrm rot="5400000" flipH="1" flipV="1">
            <a:off x="6817757" y="2482952"/>
            <a:ext cx="1244074" cy="961338"/>
          </a:xfrm>
          <a:prstGeom prst="bentConnector3">
            <a:avLst>
              <a:gd name="adj1" fmla="val -2063"/>
            </a:avLst>
          </a:prstGeom>
          <a:noFill/>
          <a:ln w="25400" cap="flat" cmpd="sng" algn="ctr">
            <a:solidFill>
              <a:srgbClr val="000000"/>
            </a:solidFill>
            <a:prstDash val="solid"/>
            <a:miter lim="800000"/>
            <a:headEnd type="none" w="med" len="med"/>
            <a:tailEnd type="triangle" w="med" len="med"/>
          </a:ln>
        </p:spPr>
      </p:cxnSp>
      <p:sp>
        <p:nvSpPr>
          <p:cNvPr id="48" name="Text Box 53"/>
          <p:cNvSpPr txBox="1">
            <a:spLocks noChangeArrowheads="1"/>
          </p:cNvSpPr>
          <p:nvPr/>
        </p:nvSpPr>
        <p:spPr bwMode="auto">
          <a:xfrm>
            <a:off x="3707619" y="4368977"/>
            <a:ext cx="1848725" cy="1938993"/>
          </a:xfrm>
          <a:prstGeom prst="rect">
            <a:avLst/>
          </a:prstGeom>
          <a:noFill/>
          <a:ln w="9525">
            <a:noFill/>
            <a:miter lim="800000"/>
            <a:headEnd/>
            <a:tailEnd/>
          </a:ln>
        </p:spPr>
        <p:txBody>
          <a:bodyPr wrap="square">
            <a:prstTxWarp prst="textNoShape">
              <a:avLst/>
            </a:prstTxWarp>
            <a:spAutoFit/>
          </a:bodyPr>
          <a:lstStyle/>
          <a:p>
            <a:pPr>
              <a:spcBef>
                <a:spcPct val="50000"/>
              </a:spcBef>
              <a:buFontTx/>
              <a:buChar char="•"/>
            </a:pPr>
            <a:r>
              <a:rPr lang="en-US" sz="1200" b="1" i="1" dirty="0">
                <a:solidFill>
                  <a:srgbClr val="000000"/>
                </a:solidFill>
              </a:rPr>
              <a:t>Condition Management</a:t>
            </a:r>
          </a:p>
          <a:p>
            <a:pPr>
              <a:spcBef>
                <a:spcPct val="50000"/>
              </a:spcBef>
              <a:buFontTx/>
              <a:buChar char="•"/>
            </a:pPr>
            <a:r>
              <a:rPr lang="en-US" sz="1200" b="1" i="1" dirty="0">
                <a:solidFill>
                  <a:srgbClr val="000000"/>
                </a:solidFill>
              </a:rPr>
              <a:t>Physical Inspections</a:t>
            </a:r>
          </a:p>
          <a:p>
            <a:pPr>
              <a:spcBef>
                <a:spcPct val="50000"/>
              </a:spcBef>
              <a:buFontTx/>
              <a:buChar char="•"/>
            </a:pPr>
            <a:r>
              <a:rPr lang="en-US" sz="1200" b="1" i="1" dirty="0">
                <a:solidFill>
                  <a:srgbClr val="000000"/>
                </a:solidFill>
              </a:rPr>
              <a:t>MTBF Calculation</a:t>
            </a:r>
          </a:p>
          <a:p>
            <a:pPr>
              <a:spcBef>
                <a:spcPct val="50000"/>
              </a:spcBef>
              <a:buFontTx/>
              <a:buChar char="•"/>
            </a:pPr>
            <a:r>
              <a:rPr lang="en-US" sz="1200" b="1" i="1" dirty="0">
                <a:solidFill>
                  <a:srgbClr val="000000"/>
                </a:solidFill>
              </a:rPr>
              <a:t>Equipment Notes</a:t>
            </a:r>
          </a:p>
          <a:p>
            <a:pPr>
              <a:spcBef>
                <a:spcPct val="50000"/>
              </a:spcBef>
              <a:buFontTx/>
              <a:buChar char="•"/>
            </a:pPr>
            <a:r>
              <a:rPr lang="en-US" sz="1200" b="1" i="1" dirty="0">
                <a:solidFill>
                  <a:srgbClr val="000000"/>
                </a:solidFill>
              </a:rPr>
              <a:t>Linked Documents</a:t>
            </a:r>
          </a:p>
          <a:p>
            <a:pPr>
              <a:spcBef>
                <a:spcPct val="50000"/>
              </a:spcBef>
              <a:buFontTx/>
              <a:buChar char="•"/>
            </a:pPr>
            <a:r>
              <a:rPr lang="en-US" sz="1200" b="1" i="1" dirty="0">
                <a:solidFill>
                  <a:srgbClr val="000000"/>
                </a:solidFill>
              </a:rPr>
              <a:t>Location History</a:t>
            </a:r>
          </a:p>
          <a:p>
            <a:pPr>
              <a:spcBef>
                <a:spcPct val="50000"/>
              </a:spcBef>
              <a:buFontTx/>
              <a:buChar char="•"/>
            </a:pPr>
            <a:r>
              <a:rPr lang="en-US" sz="1200" b="1" i="1" dirty="0">
                <a:solidFill>
                  <a:srgbClr val="000000"/>
                </a:solidFill>
              </a:rPr>
              <a:t>Equipment History</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5900" y="198438"/>
            <a:ext cx="8750300" cy="6443662"/>
          </a:xfrm>
          <a:prstGeom prst="rect">
            <a:avLst/>
          </a:prstGeom>
          <a:gradFill flip="none" rotWithShape="1">
            <a:gsLst>
              <a:gs pos="0">
                <a:schemeClr val="accent1">
                  <a:tint val="100000"/>
                  <a:shade val="100000"/>
                  <a:satMod val="130000"/>
                  <a:alpha val="94000"/>
                </a:schemeClr>
              </a:gs>
              <a:gs pos="100000">
                <a:schemeClr val="accent1">
                  <a:tint val="50000"/>
                  <a:shade val="100000"/>
                  <a:satMod val="350000"/>
                  <a:alpha val="94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215900" y="198438"/>
            <a:ext cx="8750300" cy="1084262"/>
          </a:xfrm>
          <a:ln/>
          <a:effectLst>
            <a:outerShdw blurRad="50800" dist="38100" dir="5400000" rotWithShape="0">
              <a:srgbClr val="000000">
                <a:alpha val="43000"/>
              </a:srgbClr>
            </a:outerShdw>
          </a:effectLst>
        </p:spPr>
        <p:style>
          <a:lnRef idx="1">
            <a:schemeClr val="accent1"/>
          </a:lnRef>
          <a:fillRef idx="2">
            <a:schemeClr val="accent1"/>
          </a:fillRef>
          <a:effectRef idx="1">
            <a:schemeClr val="accent1"/>
          </a:effectRef>
          <a:fontRef idx="minor">
            <a:schemeClr val="dk1"/>
          </a:fontRef>
        </p:style>
        <p:txBody>
          <a:bodyPr>
            <a:normAutofit/>
          </a:bodyPr>
          <a:lstStyle/>
          <a:p>
            <a:r>
              <a:rPr lang="en-US" dirty="0">
                <a:effectLst>
                  <a:outerShdw blurRad="50800" dist="38100" dir="2700000" algn="br">
                    <a:srgbClr val="000000">
                      <a:alpha val="43000"/>
                    </a:srgbClr>
                  </a:outerShdw>
                </a:effectLst>
                <a:latin typeface="Eras Demi ITC"/>
                <a:cs typeface="Eras Demi ITC"/>
              </a:rPr>
              <a:t>Store Management</a:t>
            </a:r>
          </a:p>
        </p:txBody>
      </p:sp>
      <p:sp>
        <p:nvSpPr>
          <p:cNvPr id="5" name="AutoShape 3"/>
          <p:cNvSpPr>
            <a:spLocks noChangeArrowheads="1"/>
          </p:cNvSpPr>
          <p:nvPr/>
        </p:nvSpPr>
        <p:spPr bwMode="auto">
          <a:xfrm>
            <a:off x="482600" y="1587500"/>
            <a:ext cx="2209800" cy="1600200"/>
          </a:xfrm>
          <a:prstGeom prst="roundRect">
            <a:avLst>
              <a:gd name="adj" fmla="val 16667"/>
            </a:avLst>
          </a:prstGeom>
          <a:ln>
            <a:headEnd/>
            <a:tailEnd/>
          </a:ln>
        </p:spPr>
        <p:style>
          <a:lnRef idx="0">
            <a:schemeClr val="accent3"/>
          </a:lnRef>
          <a:fillRef idx="3">
            <a:schemeClr val="accent3"/>
          </a:fillRef>
          <a:effectRef idx="3">
            <a:schemeClr val="accent3"/>
          </a:effectRef>
          <a:fontRef idx="minor">
            <a:schemeClr val="lt1"/>
          </a:fontRef>
        </p:style>
        <p:txBody>
          <a:bodyPr wrap="none" anchor="ctr">
            <a:prstTxWarp prst="textNoShape">
              <a:avLst/>
            </a:prstTxWarp>
          </a:bodyPr>
          <a:lstStyle/>
          <a:p>
            <a:endParaRPr lang="en-US">
              <a:latin typeface="Calibri" charset="0"/>
            </a:endParaRPr>
          </a:p>
        </p:txBody>
      </p:sp>
      <p:sp>
        <p:nvSpPr>
          <p:cNvPr id="6" name="AutoShape 4"/>
          <p:cNvSpPr>
            <a:spLocks noChangeArrowheads="1"/>
          </p:cNvSpPr>
          <p:nvPr/>
        </p:nvSpPr>
        <p:spPr bwMode="auto">
          <a:xfrm>
            <a:off x="3225800" y="1587500"/>
            <a:ext cx="2209800" cy="1600200"/>
          </a:xfrm>
          <a:prstGeom prst="roundRect">
            <a:avLst>
              <a:gd name="adj" fmla="val 16667"/>
            </a:avLst>
          </a:prstGeom>
          <a:ln>
            <a:headEnd/>
            <a:tailEnd/>
          </a:ln>
        </p:spPr>
        <p:style>
          <a:lnRef idx="0">
            <a:schemeClr val="accent3"/>
          </a:lnRef>
          <a:fillRef idx="3">
            <a:schemeClr val="accent3"/>
          </a:fillRef>
          <a:effectRef idx="3">
            <a:schemeClr val="accent3"/>
          </a:effectRef>
          <a:fontRef idx="minor">
            <a:schemeClr val="lt1"/>
          </a:fontRef>
        </p:style>
        <p:txBody>
          <a:bodyPr wrap="none" anchor="ctr">
            <a:prstTxWarp prst="textNoShape">
              <a:avLst/>
            </a:prstTxWarp>
          </a:bodyPr>
          <a:lstStyle/>
          <a:p>
            <a:endParaRPr lang="en-US">
              <a:latin typeface="Calibri" charset="0"/>
            </a:endParaRPr>
          </a:p>
        </p:txBody>
      </p:sp>
      <p:sp>
        <p:nvSpPr>
          <p:cNvPr id="7" name="AutoShape 5"/>
          <p:cNvSpPr>
            <a:spLocks noChangeArrowheads="1"/>
          </p:cNvSpPr>
          <p:nvPr/>
        </p:nvSpPr>
        <p:spPr bwMode="auto">
          <a:xfrm>
            <a:off x="5969000" y="1587500"/>
            <a:ext cx="2209800" cy="1600200"/>
          </a:xfrm>
          <a:prstGeom prst="roundRect">
            <a:avLst>
              <a:gd name="adj" fmla="val 16667"/>
            </a:avLst>
          </a:prstGeom>
          <a:ln>
            <a:headEnd/>
            <a:tailEnd/>
          </a:ln>
        </p:spPr>
        <p:style>
          <a:lnRef idx="0">
            <a:schemeClr val="accent3"/>
          </a:lnRef>
          <a:fillRef idx="3">
            <a:schemeClr val="accent3"/>
          </a:fillRef>
          <a:effectRef idx="3">
            <a:schemeClr val="accent3"/>
          </a:effectRef>
          <a:fontRef idx="minor">
            <a:schemeClr val="lt1"/>
          </a:fontRef>
        </p:style>
        <p:txBody>
          <a:bodyPr wrap="none" anchor="ctr">
            <a:prstTxWarp prst="textNoShape">
              <a:avLst/>
            </a:prstTxWarp>
          </a:bodyPr>
          <a:lstStyle/>
          <a:p>
            <a:endParaRPr lang="en-US">
              <a:latin typeface="Calibri" charset="0"/>
            </a:endParaRPr>
          </a:p>
        </p:txBody>
      </p:sp>
      <p:sp>
        <p:nvSpPr>
          <p:cNvPr id="8" name="AutoShape 6"/>
          <p:cNvSpPr>
            <a:spLocks noChangeArrowheads="1"/>
          </p:cNvSpPr>
          <p:nvPr/>
        </p:nvSpPr>
        <p:spPr bwMode="auto">
          <a:xfrm>
            <a:off x="6019800" y="4343400"/>
            <a:ext cx="2209800" cy="1600200"/>
          </a:xfrm>
          <a:prstGeom prst="roundRect">
            <a:avLst>
              <a:gd name="adj" fmla="val 16667"/>
            </a:avLst>
          </a:prstGeom>
          <a:ln>
            <a:headEnd/>
            <a:tailEnd/>
          </a:ln>
        </p:spPr>
        <p:style>
          <a:lnRef idx="0">
            <a:schemeClr val="accent3"/>
          </a:lnRef>
          <a:fillRef idx="3">
            <a:schemeClr val="accent3"/>
          </a:fillRef>
          <a:effectRef idx="3">
            <a:schemeClr val="accent3"/>
          </a:effectRef>
          <a:fontRef idx="minor">
            <a:schemeClr val="lt1"/>
          </a:fontRef>
        </p:style>
        <p:txBody>
          <a:bodyPr wrap="none" anchor="ctr">
            <a:prstTxWarp prst="textNoShape">
              <a:avLst/>
            </a:prstTxWarp>
          </a:bodyPr>
          <a:lstStyle/>
          <a:p>
            <a:endParaRPr lang="en-US">
              <a:latin typeface="Calibri" charset="0"/>
            </a:endParaRPr>
          </a:p>
        </p:txBody>
      </p:sp>
      <p:sp>
        <p:nvSpPr>
          <p:cNvPr id="9" name="Text Box 7"/>
          <p:cNvSpPr txBox="1">
            <a:spLocks noChangeArrowheads="1"/>
          </p:cNvSpPr>
          <p:nvPr/>
        </p:nvSpPr>
        <p:spPr bwMode="auto">
          <a:xfrm>
            <a:off x="787400" y="1968500"/>
            <a:ext cx="1447800" cy="861774"/>
          </a:xfrm>
          <a:prstGeom prst="rect">
            <a:avLst/>
          </a:prstGeom>
          <a:noFill/>
          <a:ln w="9525">
            <a:noFill/>
            <a:miter lim="800000"/>
            <a:headEnd/>
            <a:tailEnd/>
          </a:ln>
        </p:spPr>
        <p:txBody>
          <a:bodyPr>
            <a:prstTxWarp prst="textNoShape">
              <a:avLst/>
            </a:prstTxWarp>
            <a:spAutoFit/>
          </a:bodyPr>
          <a:lstStyle/>
          <a:p>
            <a:pPr algn="ctr">
              <a:spcBef>
                <a:spcPct val="50000"/>
              </a:spcBef>
            </a:pPr>
            <a:r>
              <a:rPr lang="en-US" sz="2500" b="1" dirty="0">
                <a:solidFill>
                  <a:srgbClr val="000000"/>
                </a:solidFill>
                <a:latin typeface="Calibri" charset="0"/>
              </a:rPr>
              <a:t>Repair Shop</a:t>
            </a:r>
          </a:p>
        </p:txBody>
      </p:sp>
      <p:sp>
        <p:nvSpPr>
          <p:cNvPr id="10" name="Text Box 8"/>
          <p:cNvSpPr txBox="1">
            <a:spLocks noChangeArrowheads="1"/>
          </p:cNvSpPr>
          <p:nvPr/>
        </p:nvSpPr>
        <p:spPr bwMode="auto">
          <a:xfrm>
            <a:off x="3632200" y="1739900"/>
            <a:ext cx="1447800" cy="1246495"/>
          </a:xfrm>
          <a:prstGeom prst="rect">
            <a:avLst/>
          </a:prstGeom>
          <a:noFill/>
          <a:ln w="9525">
            <a:noFill/>
            <a:miter lim="800000"/>
            <a:headEnd/>
            <a:tailEnd/>
          </a:ln>
        </p:spPr>
        <p:txBody>
          <a:bodyPr>
            <a:prstTxWarp prst="textNoShape">
              <a:avLst/>
            </a:prstTxWarp>
            <a:spAutoFit/>
          </a:bodyPr>
          <a:lstStyle/>
          <a:p>
            <a:pPr algn="ctr">
              <a:spcBef>
                <a:spcPct val="50000"/>
              </a:spcBef>
            </a:pPr>
            <a:r>
              <a:rPr lang="en-US" sz="2500" b="1" dirty="0">
                <a:solidFill>
                  <a:srgbClr val="000000"/>
                </a:solidFill>
                <a:latin typeface="Calibri" charset="0"/>
              </a:rPr>
              <a:t>Plant Receiving  &amp; Stores</a:t>
            </a:r>
          </a:p>
        </p:txBody>
      </p:sp>
      <p:sp>
        <p:nvSpPr>
          <p:cNvPr id="11" name="Text Box 9"/>
          <p:cNvSpPr txBox="1">
            <a:spLocks noChangeArrowheads="1"/>
          </p:cNvSpPr>
          <p:nvPr/>
        </p:nvSpPr>
        <p:spPr bwMode="auto">
          <a:xfrm>
            <a:off x="6235700" y="1968500"/>
            <a:ext cx="1676400" cy="861774"/>
          </a:xfrm>
          <a:prstGeom prst="rect">
            <a:avLst/>
          </a:prstGeom>
          <a:noFill/>
          <a:ln w="9525">
            <a:noFill/>
            <a:miter lim="800000"/>
            <a:headEnd/>
            <a:tailEnd/>
          </a:ln>
        </p:spPr>
        <p:txBody>
          <a:bodyPr wrap="square">
            <a:prstTxWarp prst="textNoShape">
              <a:avLst/>
            </a:prstTxWarp>
            <a:spAutoFit/>
          </a:bodyPr>
          <a:lstStyle/>
          <a:p>
            <a:pPr algn="ctr">
              <a:spcBef>
                <a:spcPct val="50000"/>
              </a:spcBef>
            </a:pPr>
            <a:r>
              <a:rPr lang="en-US" sz="2500" b="1" dirty="0">
                <a:solidFill>
                  <a:srgbClr val="000000"/>
                </a:solidFill>
                <a:latin typeface="Calibri" charset="0"/>
              </a:rPr>
              <a:t>Production Area</a:t>
            </a:r>
          </a:p>
        </p:txBody>
      </p:sp>
      <p:sp>
        <p:nvSpPr>
          <p:cNvPr id="12" name="Text Box 10"/>
          <p:cNvSpPr txBox="1">
            <a:spLocks noChangeArrowheads="1"/>
          </p:cNvSpPr>
          <p:nvPr/>
        </p:nvSpPr>
        <p:spPr bwMode="auto">
          <a:xfrm>
            <a:off x="6324600" y="4724400"/>
            <a:ext cx="1600200" cy="861774"/>
          </a:xfrm>
          <a:prstGeom prst="rect">
            <a:avLst/>
          </a:prstGeom>
          <a:noFill/>
          <a:ln w="9525">
            <a:noFill/>
            <a:miter lim="800000"/>
            <a:headEnd/>
            <a:tailEnd/>
          </a:ln>
        </p:spPr>
        <p:txBody>
          <a:bodyPr>
            <a:prstTxWarp prst="textNoShape">
              <a:avLst/>
            </a:prstTxWarp>
            <a:spAutoFit/>
          </a:bodyPr>
          <a:lstStyle/>
          <a:p>
            <a:pPr algn="ctr">
              <a:spcBef>
                <a:spcPct val="50000"/>
              </a:spcBef>
            </a:pPr>
            <a:r>
              <a:rPr lang="en-US" sz="2500" b="1">
                <a:solidFill>
                  <a:srgbClr val="000000"/>
                </a:solidFill>
                <a:latin typeface="Calibri" charset="0"/>
              </a:rPr>
              <a:t>Functional Location</a:t>
            </a:r>
          </a:p>
        </p:txBody>
      </p:sp>
      <p:sp>
        <p:nvSpPr>
          <p:cNvPr id="13" name="Line 11"/>
          <p:cNvSpPr>
            <a:spLocks noChangeShapeType="1"/>
          </p:cNvSpPr>
          <p:nvPr/>
        </p:nvSpPr>
        <p:spPr bwMode="auto">
          <a:xfrm>
            <a:off x="2463800" y="2349500"/>
            <a:ext cx="1066800" cy="0"/>
          </a:xfrm>
          <a:prstGeom prst="line">
            <a:avLst/>
          </a:prstGeom>
          <a:noFill/>
          <a:ln w="44450">
            <a:solidFill>
              <a:srgbClr val="000000"/>
            </a:solidFill>
            <a:round/>
            <a:headEnd/>
            <a:tailEnd type="triangle" w="med" len="med"/>
          </a:ln>
        </p:spPr>
        <p:txBody>
          <a:bodyPr>
            <a:prstTxWarp prst="textNoShape">
              <a:avLst/>
            </a:prstTxWarp>
          </a:bodyPr>
          <a:lstStyle/>
          <a:p>
            <a:endParaRPr lang="en-US"/>
          </a:p>
        </p:txBody>
      </p:sp>
      <p:sp>
        <p:nvSpPr>
          <p:cNvPr id="14" name="Line 12"/>
          <p:cNvSpPr>
            <a:spLocks noChangeShapeType="1"/>
          </p:cNvSpPr>
          <p:nvPr/>
        </p:nvSpPr>
        <p:spPr bwMode="auto">
          <a:xfrm>
            <a:off x="5207000" y="2425700"/>
            <a:ext cx="1066800" cy="0"/>
          </a:xfrm>
          <a:prstGeom prst="line">
            <a:avLst/>
          </a:prstGeom>
          <a:noFill/>
          <a:ln w="44450">
            <a:solidFill>
              <a:srgbClr val="000000"/>
            </a:solidFill>
            <a:round/>
            <a:headEnd/>
            <a:tailEnd type="triangle" w="med" len="med"/>
          </a:ln>
        </p:spPr>
        <p:txBody>
          <a:bodyPr>
            <a:prstTxWarp prst="textNoShape">
              <a:avLst/>
            </a:prstTxWarp>
          </a:bodyPr>
          <a:lstStyle/>
          <a:p>
            <a:endParaRPr lang="en-US"/>
          </a:p>
        </p:txBody>
      </p:sp>
      <p:sp>
        <p:nvSpPr>
          <p:cNvPr id="15" name="Line 13"/>
          <p:cNvSpPr>
            <a:spLocks noChangeShapeType="1"/>
          </p:cNvSpPr>
          <p:nvPr/>
        </p:nvSpPr>
        <p:spPr bwMode="auto">
          <a:xfrm>
            <a:off x="7086600" y="3238500"/>
            <a:ext cx="0" cy="1066800"/>
          </a:xfrm>
          <a:prstGeom prst="line">
            <a:avLst/>
          </a:prstGeom>
          <a:noFill/>
          <a:ln w="44450">
            <a:solidFill>
              <a:srgbClr val="000000"/>
            </a:solidFill>
            <a:round/>
            <a:headEnd/>
            <a:tailEnd type="triangle" w="med" len="med"/>
          </a:ln>
        </p:spPr>
        <p:txBody>
          <a:bodyPr>
            <a:prstTxWarp prst="textNoShape">
              <a:avLst/>
            </a:prstTxWarp>
          </a:bodyPr>
          <a:lstStyle/>
          <a:p>
            <a:endParaRPr lang="en-US"/>
          </a:p>
        </p:txBody>
      </p:sp>
      <p:sp>
        <p:nvSpPr>
          <p:cNvPr id="16" name="Line 14"/>
          <p:cNvSpPr>
            <a:spLocks noChangeShapeType="1"/>
          </p:cNvSpPr>
          <p:nvPr/>
        </p:nvSpPr>
        <p:spPr bwMode="auto">
          <a:xfrm>
            <a:off x="3886200" y="3314700"/>
            <a:ext cx="0" cy="1066800"/>
          </a:xfrm>
          <a:prstGeom prst="line">
            <a:avLst/>
          </a:prstGeom>
          <a:noFill/>
          <a:ln w="44450">
            <a:solidFill>
              <a:srgbClr val="000000"/>
            </a:solidFill>
            <a:round/>
            <a:headEnd/>
            <a:tailEnd type="triangle" w="med" len="med"/>
          </a:ln>
        </p:spPr>
        <p:txBody>
          <a:bodyPr>
            <a:prstTxWarp prst="textNoShape">
              <a:avLst/>
            </a:prstTxWarp>
          </a:bodyPr>
          <a:lstStyle/>
          <a:p>
            <a:endParaRPr lang="en-US"/>
          </a:p>
        </p:txBody>
      </p:sp>
      <p:sp>
        <p:nvSpPr>
          <p:cNvPr id="17" name="Line 15"/>
          <p:cNvSpPr>
            <a:spLocks noChangeShapeType="1"/>
          </p:cNvSpPr>
          <p:nvPr/>
        </p:nvSpPr>
        <p:spPr bwMode="auto">
          <a:xfrm>
            <a:off x="4343400" y="3238500"/>
            <a:ext cx="0" cy="1066800"/>
          </a:xfrm>
          <a:prstGeom prst="line">
            <a:avLst/>
          </a:prstGeom>
          <a:noFill/>
          <a:ln w="44450">
            <a:solidFill>
              <a:srgbClr val="000000"/>
            </a:solidFill>
            <a:round/>
            <a:headEnd type="triangle" w="med" len="med"/>
            <a:tailEnd/>
          </a:ln>
        </p:spPr>
        <p:txBody>
          <a:bodyPr>
            <a:prstTxWarp prst="textNoShape">
              <a:avLst/>
            </a:prstTxWarp>
          </a:bodyPr>
          <a:lstStyle/>
          <a:p>
            <a:endParaRPr lang="en-US"/>
          </a:p>
        </p:txBody>
      </p:sp>
      <p:sp>
        <p:nvSpPr>
          <p:cNvPr id="18" name="Rectangle 16"/>
          <p:cNvSpPr>
            <a:spLocks noChangeArrowheads="1"/>
          </p:cNvSpPr>
          <p:nvPr/>
        </p:nvSpPr>
        <p:spPr bwMode="auto">
          <a:xfrm>
            <a:off x="3048000" y="4419600"/>
            <a:ext cx="2590800" cy="2057400"/>
          </a:xfrm>
          <a:prstGeom prst="rect">
            <a:avLst/>
          </a:prstGeom>
          <a:noFill/>
          <a:ln w="57150">
            <a:solidFill>
              <a:schemeClr val="tx1"/>
            </a:solidFill>
            <a:miter lim="800000"/>
            <a:headEnd/>
            <a:tailEnd/>
          </a:ln>
        </p:spPr>
        <p:txBody>
          <a:bodyPr wrap="none" anchor="ctr">
            <a:prstTxWarp prst="textNoShape">
              <a:avLst/>
            </a:prstTxWarp>
          </a:bodyPr>
          <a:lstStyle/>
          <a:p>
            <a:endParaRPr lang="en-US">
              <a:latin typeface="Calibri" charset="0"/>
            </a:endParaRPr>
          </a:p>
        </p:txBody>
      </p:sp>
      <p:sp>
        <p:nvSpPr>
          <p:cNvPr id="19" name="Line 17"/>
          <p:cNvSpPr>
            <a:spLocks noChangeShapeType="1"/>
          </p:cNvSpPr>
          <p:nvPr/>
        </p:nvSpPr>
        <p:spPr bwMode="auto">
          <a:xfrm>
            <a:off x="3048000" y="5105400"/>
            <a:ext cx="2590800" cy="0"/>
          </a:xfrm>
          <a:prstGeom prst="line">
            <a:avLst/>
          </a:prstGeom>
          <a:noFill/>
          <a:ln w="9525">
            <a:solidFill>
              <a:schemeClr val="tx1"/>
            </a:solidFill>
            <a:round/>
            <a:headEnd/>
            <a:tailEnd/>
          </a:ln>
        </p:spPr>
        <p:txBody>
          <a:bodyPr>
            <a:prstTxWarp prst="textNoShape">
              <a:avLst/>
            </a:prstTxWarp>
          </a:bodyPr>
          <a:lstStyle/>
          <a:p>
            <a:endParaRPr lang="en-US"/>
          </a:p>
        </p:txBody>
      </p:sp>
      <p:sp>
        <p:nvSpPr>
          <p:cNvPr id="20" name="Line 18"/>
          <p:cNvSpPr>
            <a:spLocks noChangeShapeType="1"/>
          </p:cNvSpPr>
          <p:nvPr/>
        </p:nvSpPr>
        <p:spPr bwMode="auto">
          <a:xfrm>
            <a:off x="3048000" y="5791200"/>
            <a:ext cx="2590800" cy="0"/>
          </a:xfrm>
          <a:prstGeom prst="line">
            <a:avLst/>
          </a:prstGeom>
          <a:noFill/>
          <a:ln w="9525">
            <a:solidFill>
              <a:schemeClr val="tx1"/>
            </a:solidFill>
            <a:round/>
            <a:headEnd/>
            <a:tailEnd/>
          </a:ln>
        </p:spPr>
        <p:txBody>
          <a:bodyPr>
            <a:prstTxWarp prst="textNoShape">
              <a:avLst/>
            </a:prstTxWarp>
          </a:bodyPr>
          <a:lstStyle/>
          <a:p>
            <a:endParaRPr lang="en-US"/>
          </a:p>
        </p:txBody>
      </p:sp>
      <p:sp>
        <p:nvSpPr>
          <p:cNvPr id="21" name="Line 19"/>
          <p:cNvSpPr>
            <a:spLocks noChangeShapeType="1"/>
          </p:cNvSpPr>
          <p:nvPr/>
        </p:nvSpPr>
        <p:spPr bwMode="auto">
          <a:xfrm>
            <a:off x="3886200" y="4419600"/>
            <a:ext cx="0" cy="2057400"/>
          </a:xfrm>
          <a:prstGeom prst="line">
            <a:avLst/>
          </a:prstGeom>
          <a:noFill/>
          <a:ln w="9525">
            <a:solidFill>
              <a:schemeClr val="tx1"/>
            </a:solidFill>
            <a:round/>
            <a:headEnd/>
            <a:tailEnd/>
          </a:ln>
        </p:spPr>
        <p:txBody>
          <a:bodyPr>
            <a:prstTxWarp prst="textNoShape">
              <a:avLst/>
            </a:prstTxWarp>
          </a:bodyPr>
          <a:lstStyle/>
          <a:p>
            <a:endParaRPr lang="en-US"/>
          </a:p>
        </p:txBody>
      </p:sp>
      <p:sp>
        <p:nvSpPr>
          <p:cNvPr id="22" name="Line 20"/>
          <p:cNvSpPr>
            <a:spLocks noChangeShapeType="1"/>
          </p:cNvSpPr>
          <p:nvPr/>
        </p:nvSpPr>
        <p:spPr bwMode="auto">
          <a:xfrm>
            <a:off x="4800600" y="4419600"/>
            <a:ext cx="0" cy="2057400"/>
          </a:xfrm>
          <a:prstGeom prst="line">
            <a:avLst/>
          </a:prstGeom>
          <a:noFill/>
          <a:ln w="9525">
            <a:solidFill>
              <a:schemeClr val="tx1"/>
            </a:solidFill>
            <a:round/>
            <a:headEnd/>
            <a:tailEnd/>
          </a:ln>
        </p:spPr>
        <p:txBody>
          <a:bodyPr>
            <a:prstTxWarp prst="textNoShape">
              <a:avLst/>
            </a:prstTxWarp>
          </a:bodyPr>
          <a:lstStyle/>
          <a:p>
            <a:endParaRPr lang="en-US"/>
          </a:p>
        </p:txBody>
      </p:sp>
      <p:sp>
        <p:nvSpPr>
          <p:cNvPr id="23" name="Text Box 21"/>
          <p:cNvSpPr txBox="1">
            <a:spLocks noChangeArrowheads="1"/>
          </p:cNvSpPr>
          <p:nvPr/>
        </p:nvSpPr>
        <p:spPr bwMode="auto">
          <a:xfrm>
            <a:off x="1524000" y="6096000"/>
            <a:ext cx="1600200" cy="369332"/>
          </a:xfrm>
          <a:prstGeom prst="rect">
            <a:avLst/>
          </a:prstGeom>
          <a:noFill/>
          <a:ln w="9525">
            <a:noFill/>
            <a:miter lim="800000"/>
            <a:headEnd/>
            <a:tailEnd/>
          </a:ln>
        </p:spPr>
        <p:txBody>
          <a:bodyPr>
            <a:prstTxWarp prst="textNoShape">
              <a:avLst/>
            </a:prstTxWarp>
            <a:spAutoFit/>
          </a:bodyPr>
          <a:lstStyle/>
          <a:p>
            <a:pPr algn="ctr">
              <a:spcBef>
                <a:spcPct val="50000"/>
              </a:spcBef>
            </a:pPr>
            <a:r>
              <a:rPr lang="en-US" dirty="0">
                <a:solidFill>
                  <a:srgbClr val="000000"/>
                </a:solidFill>
                <a:latin typeface="Calibri" charset="0"/>
              </a:rPr>
              <a:t>Rack/Bin</a:t>
            </a:r>
          </a:p>
        </p:txBody>
      </p:sp>
      <p:pic>
        <p:nvPicPr>
          <p:cNvPr id="24" name="Picture 22" descr="AssetComp_Installed"/>
          <p:cNvPicPr>
            <a:picLocks noChangeAspect="1" noChangeArrowheads="1"/>
          </p:cNvPicPr>
          <p:nvPr/>
        </p:nvPicPr>
        <p:blipFill>
          <a:blip r:embed="rId3"/>
          <a:srcRect/>
          <a:stretch>
            <a:fillRect/>
          </a:stretch>
        </p:blipFill>
        <p:spPr bwMode="auto">
          <a:xfrm>
            <a:off x="4953000" y="5257800"/>
            <a:ext cx="457200" cy="457200"/>
          </a:xfrm>
          <a:prstGeom prst="rect">
            <a:avLst/>
          </a:prstGeom>
          <a:noFill/>
          <a:ln w="9525">
            <a:noFill/>
            <a:miter lim="800000"/>
            <a:headEnd/>
            <a:tailEnd/>
          </a:ln>
        </p:spPr>
      </p:pic>
      <p:pic>
        <p:nvPicPr>
          <p:cNvPr id="25" name="Picture 23" descr="AssetComp_Installed"/>
          <p:cNvPicPr>
            <a:picLocks noChangeAspect="1" noChangeArrowheads="1"/>
          </p:cNvPicPr>
          <p:nvPr/>
        </p:nvPicPr>
        <p:blipFill>
          <a:blip r:embed="rId3"/>
          <a:srcRect/>
          <a:stretch>
            <a:fillRect/>
          </a:stretch>
        </p:blipFill>
        <p:spPr bwMode="auto">
          <a:xfrm>
            <a:off x="3200400" y="5867400"/>
            <a:ext cx="457200" cy="457200"/>
          </a:xfrm>
          <a:prstGeom prst="rect">
            <a:avLst/>
          </a:prstGeom>
          <a:noFill/>
          <a:ln w="9525">
            <a:noFill/>
            <a:miter lim="800000"/>
            <a:headEnd/>
            <a:tailEnd/>
          </a:ln>
        </p:spPr>
      </p:pic>
      <p:pic>
        <p:nvPicPr>
          <p:cNvPr id="26" name="Picture 24" descr="AssetComp_Installed"/>
          <p:cNvPicPr>
            <a:picLocks noChangeAspect="1" noChangeArrowheads="1"/>
          </p:cNvPicPr>
          <p:nvPr/>
        </p:nvPicPr>
        <p:blipFill>
          <a:blip r:embed="rId3"/>
          <a:srcRect/>
          <a:stretch>
            <a:fillRect/>
          </a:stretch>
        </p:blipFill>
        <p:spPr bwMode="auto">
          <a:xfrm>
            <a:off x="4114800" y="5867400"/>
            <a:ext cx="457200" cy="457200"/>
          </a:xfrm>
          <a:prstGeom prst="rect">
            <a:avLst/>
          </a:prstGeom>
          <a:noFill/>
          <a:ln w="9525">
            <a:noFill/>
            <a:miter lim="800000"/>
            <a:headEnd/>
            <a:tailEnd/>
          </a:ln>
        </p:spPr>
      </p:pic>
      <p:pic>
        <p:nvPicPr>
          <p:cNvPr id="27" name="Picture 25" descr="AssetComp_Installed"/>
          <p:cNvPicPr>
            <a:picLocks noChangeAspect="1" noChangeArrowheads="1"/>
          </p:cNvPicPr>
          <p:nvPr/>
        </p:nvPicPr>
        <p:blipFill>
          <a:blip r:embed="rId3"/>
          <a:srcRect/>
          <a:stretch>
            <a:fillRect/>
          </a:stretch>
        </p:blipFill>
        <p:spPr bwMode="auto">
          <a:xfrm>
            <a:off x="5029200" y="5867400"/>
            <a:ext cx="457200" cy="457200"/>
          </a:xfrm>
          <a:prstGeom prst="rect">
            <a:avLst/>
          </a:prstGeom>
          <a:noFill/>
          <a:ln w="9525">
            <a:noFill/>
            <a:miter lim="800000"/>
            <a:headEnd/>
            <a:tailEnd/>
          </a:ln>
        </p:spPr>
      </p:pic>
      <p:pic>
        <p:nvPicPr>
          <p:cNvPr id="28" name="Picture 26" descr="AssetComp_Installed"/>
          <p:cNvPicPr>
            <a:picLocks noChangeAspect="1" noChangeArrowheads="1"/>
          </p:cNvPicPr>
          <p:nvPr/>
        </p:nvPicPr>
        <p:blipFill>
          <a:blip r:embed="rId3"/>
          <a:srcRect/>
          <a:stretch>
            <a:fillRect/>
          </a:stretch>
        </p:blipFill>
        <p:spPr bwMode="auto">
          <a:xfrm>
            <a:off x="3200400" y="5257800"/>
            <a:ext cx="457200" cy="457200"/>
          </a:xfrm>
          <a:prstGeom prst="rect">
            <a:avLst/>
          </a:prstGeom>
          <a:noFill/>
          <a:ln w="9525">
            <a:noFill/>
            <a:miter lim="800000"/>
            <a:headEnd/>
            <a:tailEnd/>
          </a:ln>
        </p:spPr>
      </p:pic>
      <p:pic>
        <p:nvPicPr>
          <p:cNvPr id="29" name="Picture 27" descr="AssetComp_Installed"/>
          <p:cNvPicPr>
            <a:picLocks noChangeAspect="1" noChangeArrowheads="1"/>
          </p:cNvPicPr>
          <p:nvPr/>
        </p:nvPicPr>
        <p:blipFill>
          <a:blip r:embed="rId3"/>
          <a:srcRect/>
          <a:stretch>
            <a:fillRect/>
          </a:stretch>
        </p:blipFill>
        <p:spPr bwMode="auto">
          <a:xfrm>
            <a:off x="3200400" y="4572000"/>
            <a:ext cx="457200" cy="457200"/>
          </a:xfrm>
          <a:prstGeom prst="rect">
            <a:avLst/>
          </a:prstGeom>
          <a:noFill/>
          <a:ln w="9525">
            <a:noFill/>
            <a:miter lim="800000"/>
            <a:headEnd/>
            <a:tailEnd/>
          </a:ln>
        </p:spPr>
      </p:pic>
      <p:pic>
        <p:nvPicPr>
          <p:cNvPr id="30" name="Picture 28" descr="AssetComp_Installed"/>
          <p:cNvPicPr>
            <a:picLocks noChangeAspect="1" noChangeArrowheads="1"/>
          </p:cNvPicPr>
          <p:nvPr/>
        </p:nvPicPr>
        <p:blipFill>
          <a:blip r:embed="rId3"/>
          <a:srcRect/>
          <a:stretch>
            <a:fillRect/>
          </a:stretch>
        </p:blipFill>
        <p:spPr bwMode="auto">
          <a:xfrm>
            <a:off x="4114800" y="5257800"/>
            <a:ext cx="457200" cy="457200"/>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5900" y="198438"/>
            <a:ext cx="8750300" cy="6443662"/>
          </a:xfrm>
          <a:prstGeom prst="rect">
            <a:avLst/>
          </a:prstGeom>
          <a:gradFill flip="none" rotWithShape="1">
            <a:gsLst>
              <a:gs pos="0">
                <a:schemeClr val="accent1">
                  <a:tint val="100000"/>
                  <a:shade val="100000"/>
                  <a:satMod val="130000"/>
                  <a:alpha val="94000"/>
                </a:schemeClr>
              </a:gs>
              <a:gs pos="100000">
                <a:schemeClr val="accent1">
                  <a:tint val="50000"/>
                  <a:shade val="100000"/>
                  <a:satMod val="350000"/>
                  <a:alpha val="94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215900" y="198438"/>
            <a:ext cx="8750300" cy="1706562"/>
          </a:xfrm>
          <a:ln/>
          <a:effectLst>
            <a:outerShdw blurRad="50800" dist="38100" dir="5400000" rotWithShape="0">
              <a:srgbClr val="000000">
                <a:alpha val="43000"/>
              </a:srgbClr>
            </a:outerShdw>
          </a:effectLst>
        </p:spPr>
        <p:style>
          <a:lnRef idx="1">
            <a:schemeClr val="accent1"/>
          </a:lnRef>
          <a:fillRef idx="2">
            <a:schemeClr val="accent1"/>
          </a:fillRef>
          <a:effectRef idx="1">
            <a:schemeClr val="accent1"/>
          </a:effectRef>
          <a:fontRef idx="minor">
            <a:schemeClr val="dk1"/>
          </a:fontRef>
        </p:style>
        <p:txBody>
          <a:bodyPr>
            <a:normAutofit/>
          </a:bodyPr>
          <a:lstStyle/>
          <a:p>
            <a:r>
              <a:rPr lang="en-US" dirty="0">
                <a:effectLst>
                  <a:outerShdw blurRad="50800" dist="38100" dir="2700000" algn="br">
                    <a:srgbClr val="000000">
                      <a:alpha val="43000"/>
                    </a:srgbClr>
                  </a:outerShdw>
                </a:effectLst>
                <a:latin typeface="Eras Demi ITC"/>
                <a:cs typeface="Eras Demi ITC"/>
              </a:rPr>
              <a:t>Isn’t that what my CMMS Does?</a:t>
            </a:r>
          </a:p>
        </p:txBody>
      </p:sp>
      <p:sp>
        <p:nvSpPr>
          <p:cNvPr id="3" name="Content Placeholder 2"/>
          <p:cNvSpPr>
            <a:spLocks noGrp="1"/>
          </p:cNvSpPr>
          <p:nvPr>
            <p:ph idx="1"/>
          </p:nvPr>
        </p:nvSpPr>
        <p:spPr>
          <a:xfrm>
            <a:off x="457200" y="2057400"/>
            <a:ext cx="8229600" cy="4521200"/>
          </a:xfrm>
        </p:spPr>
        <p:txBody>
          <a:bodyPr>
            <a:normAutofit lnSpcReduction="10000"/>
          </a:bodyPr>
          <a:lstStyle/>
          <a:p>
            <a:pPr>
              <a:buNone/>
              <a:defRPr/>
            </a:pPr>
            <a:r>
              <a:rPr lang="en-US" sz="3000" b="1" i="1" kern="0" dirty="0">
                <a:solidFill>
                  <a:srgbClr val="000000"/>
                </a:solidFill>
              </a:rPr>
              <a:t>Maybe</a:t>
            </a:r>
            <a:r>
              <a:rPr lang="en-US" b="1" i="1" kern="0" dirty="0">
                <a:solidFill>
                  <a:srgbClr val="000000"/>
                </a:solidFill>
              </a:rPr>
              <a:t> - </a:t>
            </a:r>
          </a:p>
          <a:p>
            <a:pPr eaLnBrk="0" hangingPunct="0">
              <a:buFontTx/>
              <a:buChar char="•"/>
              <a:defRPr/>
            </a:pPr>
            <a:endParaRPr lang="en-US" sz="1100" kern="0" dirty="0">
              <a:solidFill>
                <a:srgbClr val="000000"/>
              </a:solidFill>
            </a:endParaRPr>
          </a:p>
          <a:p>
            <a:pPr eaLnBrk="0" hangingPunct="0">
              <a:buFontTx/>
              <a:buChar char="•"/>
              <a:defRPr/>
            </a:pPr>
            <a:endParaRPr lang="en-US" sz="1000" kern="0" dirty="0">
              <a:solidFill>
                <a:srgbClr val="000000"/>
              </a:solidFill>
            </a:endParaRPr>
          </a:p>
          <a:p>
            <a:pPr eaLnBrk="0" hangingPunct="0">
              <a:buFontTx/>
              <a:buChar char="•"/>
              <a:defRPr/>
            </a:pPr>
            <a:r>
              <a:rPr lang="en-US" sz="2100" kern="0" dirty="0">
                <a:solidFill>
                  <a:srgbClr val="000000"/>
                </a:solidFill>
              </a:rPr>
              <a:t>Typically strong for managing work transactions related to equipment LOCATIONS.</a:t>
            </a:r>
          </a:p>
          <a:p>
            <a:pPr eaLnBrk="0" hangingPunct="0">
              <a:buFontTx/>
              <a:buChar char="•"/>
              <a:defRPr/>
            </a:pPr>
            <a:endParaRPr lang="en-US" sz="2100" kern="0" dirty="0">
              <a:solidFill>
                <a:srgbClr val="000000"/>
              </a:solidFill>
            </a:endParaRPr>
          </a:p>
          <a:p>
            <a:pPr eaLnBrk="0" hangingPunct="0">
              <a:buFontTx/>
              <a:buChar char="•"/>
              <a:defRPr/>
            </a:pPr>
            <a:r>
              <a:rPr lang="en-US" sz="2100" kern="0" dirty="0">
                <a:solidFill>
                  <a:srgbClr val="000000"/>
                </a:solidFill>
              </a:rPr>
              <a:t>Some can set up and track specific tagged EQUIPMENT as it moves from location to location, but data retrieval is often cumbersome and impractical for reliability work.</a:t>
            </a:r>
          </a:p>
          <a:p>
            <a:pPr eaLnBrk="0" hangingPunct="0">
              <a:buFontTx/>
              <a:buChar char="•"/>
              <a:defRPr/>
            </a:pPr>
            <a:endParaRPr lang="en-US" sz="2100" kern="0" dirty="0">
              <a:solidFill>
                <a:srgbClr val="000000"/>
              </a:solidFill>
            </a:endParaRPr>
          </a:p>
          <a:p>
            <a:pPr eaLnBrk="0" hangingPunct="0">
              <a:buFontTx/>
              <a:buChar char="•"/>
              <a:defRPr/>
            </a:pPr>
            <a:r>
              <a:rPr lang="en-US" sz="2100" kern="0" dirty="0">
                <a:solidFill>
                  <a:srgbClr val="000000"/>
                </a:solidFill>
              </a:rPr>
              <a:t>Links to condition monitoring results or outside vendor repair details are often not a native part of a CMMS, leading to ‘middleware’ integration that can be expensive to initiate, take significant time to implement, and be costly to maintain.</a:t>
            </a:r>
          </a:p>
          <a:p>
            <a:pPr>
              <a:buNone/>
            </a:pPr>
            <a:endParaRPr lang="en-US"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5900" y="198438"/>
            <a:ext cx="8750300" cy="6443662"/>
          </a:xfrm>
          <a:prstGeom prst="rect">
            <a:avLst/>
          </a:prstGeom>
          <a:gradFill flip="none" rotWithShape="1">
            <a:gsLst>
              <a:gs pos="0">
                <a:schemeClr val="accent1">
                  <a:tint val="100000"/>
                  <a:shade val="100000"/>
                  <a:satMod val="130000"/>
                  <a:alpha val="94000"/>
                </a:schemeClr>
              </a:gs>
              <a:gs pos="100000">
                <a:schemeClr val="accent1">
                  <a:tint val="50000"/>
                  <a:shade val="100000"/>
                  <a:satMod val="350000"/>
                  <a:alpha val="94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215900" y="198438"/>
            <a:ext cx="8750300" cy="1706562"/>
          </a:xfrm>
          <a:ln/>
          <a:effectLst>
            <a:outerShdw blurRad="50800" dist="38100" dir="5400000" rotWithShape="0">
              <a:srgbClr val="000000">
                <a:alpha val="43000"/>
              </a:srgbClr>
            </a:outerShdw>
          </a:effectLst>
        </p:spPr>
        <p:style>
          <a:lnRef idx="1">
            <a:schemeClr val="accent1"/>
          </a:lnRef>
          <a:fillRef idx="2">
            <a:schemeClr val="accent1"/>
          </a:fillRef>
          <a:effectRef idx="1">
            <a:schemeClr val="accent1"/>
          </a:effectRef>
          <a:fontRef idx="minor">
            <a:schemeClr val="dk1"/>
          </a:fontRef>
        </p:style>
        <p:txBody>
          <a:bodyPr>
            <a:normAutofit/>
          </a:bodyPr>
          <a:lstStyle/>
          <a:p>
            <a:r>
              <a:rPr lang="en-US" dirty="0">
                <a:effectLst>
                  <a:outerShdw blurRad="50800" dist="38100" dir="2700000" algn="br">
                    <a:srgbClr val="000000">
                      <a:alpha val="43000"/>
                    </a:srgbClr>
                  </a:outerShdw>
                </a:effectLst>
                <a:latin typeface="Eras Demi ITC"/>
                <a:cs typeface="Eras Demi ITC"/>
              </a:rPr>
              <a:t>Stores Motor</a:t>
            </a:r>
            <a:br>
              <a:rPr lang="en-US" dirty="0">
                <a:effectLst>
                  <a:outerShdw blurRad="50800" dist="38100" dir="2700000" algn="br">
                    <a:srgbClr val="000000">
                      <a:alpha val="43000"/>
                    </a:srgbClr>
                  </a:outerShdw>
                </a:effectLst>
                <a:latin typeface="Eras Demi ITC"/>
                <a:cs typeface="Eras Demi ITC"/>
              </a:rPr>
            </a:br>
            <a:r>
              <a:rPr lang="en-US" dirty="0">
                <a:effectLst>
                  <a:outerShdw blurRad="50800" dist="38100" dir="2700000" algn="br">
                    <a:srgbClr val="000000">
                      <a:alpha val="43000"/>
                    </a:srgbClr>
                  </a:outerShdw>
                </a:effectLst>
                <a:latin typeface="Eras Demi ITC"/>
                <a:cs typeface="Eras Demi ITC"/>
              </a:rPr>
              <a:t>Management Functions</a:t>
            </a:r>
          </a:p>
        </p:txBody>
      </p:sp>
      <p:sp>
        <p:nvSpPr>
          <p:cNvPr id="3" name="Content Placeholder 2"/>
          <p:cNvSpPr>
            <a:spLocks noGrp="1"/>
          </p:cNvSpPr>
          <p:nvPr>
            <p:ph idx="1"/>
          </p:nvPr>
        </p:nvSpPr>
        <p:spPr>
          <a:xfrm>
            <a:off x="457200" y="2095500"/>
            <a:ext cx="8229600" cy="4381500"/>
          </a:xfrm>
          <a:effectLst/>
        </p:spPr>
        <p:txBody>
          <a:bodyPr>
            <a:normAutofit fontScale="92500"/>
          </a:bodyPr>
          <a:lstStyle/>
          <a:p>
            <a:r>
              <a:rPr lang="en-US" dirty="0">
                <a:solidFill>
                  <a:srgbClr val="000000"/>
                </a:solidFill>
              </a:rPr>
              <a:t>Receive motor from repair shop</a:t>
            </a:r>
          </a:p>
          <a:p>
            <a:r>
              <a:rPr lang="en-US" dirty="0">
                <a:solidFill>
                  <a:srgbClr val="000000"/>
                </a:solidFill>
              </a:rPr>
              <a:t>Incoming inspection / test</a:t>
            </a:r>
          </a:p>
          <a:p>
            <a:r>
              <a:rPr lang="en-US" dirty="0">
                <a:solidFill>
                  <a:srgbClr val="000000"/>
                </a:solidFill>
              </a:rPr>
              <a:t>Are accessories installed?</a:t>
            </a:r>
          </a:p>
          <a:p>
            <a:r>
              <a:rPr lang="en-US" dirty="0">
                <a:solidFill>
                  <a:srgbClr val="000000"/>
                </a:solidFill>
              </a:rPr>
              <a:t>Check info in TANGO and release to pay invoice</a:t>
            </a:r>
          </a:p>
          <a:p>
            <a:r>
              <a:rPr lang="en-US" dirty="0">
                <a:solidFill>
                  <a:srgbClr val="000000"/>
                </a:solidFill>
              </a:rPr>
              <a:t>Place in stores rack, track in TANGO</a:t>
            </a:r>
          </a:p>
          <a:p>
            <a:r>
              <a:rPr lang="en-US" dirty="0">
                <a:solidFill>
                  <a:srgbClr val="000000"/>
                </a:solidFill>
              </a:rPr>
              <a:t>Periodically inspect/ test/ rotate</a:t>
            </a:r>
          </a:p>
          <a:p>
            <a:r>
              <a:rPr lang="en-US" dirty="0">
                <a:solidFill>
                  <a:srgbClr val="000000"/>
                </a:solidFill>
              </a:rPr>
              <a:t>Ship to production area and designate action </a:t>
            </a:r>
            <a:r>
              <a:rPr lang="en-US">
                <a:solidFill>
                  <a:srgbClr val="000000"/>
                </a:solidFill>
              </a:rPr>
              <a:t>in TANGO</a:t>
            </a:r>
            <a:endParaRPr lang="en-US" dirty="0">
              <a:solidFill>
                <a:srgbClr val="000000"/>
              </a:solidFill>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5900" y="198438"/>
            <a:ext cx="8750300" cy="6443662"/>
          </a:xfrm>
          <a:prstGeom prst="rect">
            <a:avLst/>
          </a:prstGeom>
          <a:gradFill flip="none" rotWithShape="1">
            <a:gsLst>
              <a:gs pos="0">
                <a:schemeClr val="accent1">
                  <a:tint val="100000"/>
                  <a:shade val="100000"/>
                  <a:satMod val="130000"/>
                  <a:alpha val="94000"/>
                </a:schemeClr>
              </a:gs>
              <a:gs pos="100000">
                <a:schemeClr val="accent1">
                  <a:tint val="50000"/>
                  <a:shade val="100000"/>
                  <a:satMod val="350000"/>
                  <a:alpha val="94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9" name="Rounded Rectangle 58"/>
          <p:cNvSpPr/>
          <p:nvPr/>
        </p:nvSpPr>
        <p:spPr>
          <a:xfrm>
            <a:off x="7860716" y="2523219"/>
            <a:ext cx="1041984" cy="1443175"/>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sp>
        <p:nvSpPr>
          <p:cNvPr id="60" name="Rounded Rectangle 59"/>
          <p:cNvSpPr>
            <a:spLocks noChangeAspect="1"/>
          </p:cNvSpPr>
          <p:nvPr/>
        </p:nvSpPr>
        <p:spPr>
          <a:xfrm>
            <a:off x="5385658" y="4354670"/>
            <a:ext cx="1955915" cy="2185264"/>
          </a:xfrm>
          <a:prstGeom prst="roundRect">
            <a:avLst/>
          </a:prstGeom>
          <a:noFill/>
          <a:ln>
            <a:noFill/>
          </a:ln>
        </p:spPr>
        <p:style>
          <a:lnRef idx="1">
            <a:schemeClr val="accent2"/>
          </a:lnRef>
          <a:fillRef idx="2">
            <a:schemeClr val="accent2"/>
          </a:fillRef>
          <a:effectRef idx="1">
            <a:schemeClr val="accent2"/>
          </a:effectRef>
          <a:fontRef idx="minor">
            <a:schemeClr val="dk1"/>
          </a:fontRef>
        </p:style>
        <p:txBody>
          <a:bodyPr tIns="45720" rtlCol="0" anchor="ctr" anchorCtr="0"/>
          <a:lstStyle/>
          <a:p>
            <a:pPr>
              <a:spcBef>
                <a:spcPct val="50000"/>
              </a:spcBef>
              <a:buFontTx/>
              <a:buChar char="•"/>
            </a:pPr>
            <a:r>
              <a:rPr lang="en-US" sz="1200" b="1" i="1" dirty="0">
                <a:solidFill>
                  <a:srgbClr val="000000"/>
                </a:solidFill>
              </a:rPr>
              <a:t>Teardown &amp; Inspection</a:t>
            </a:r>
          </a:p>
          <a:p>
            <a:pPr>
              <a:spcBef>
                <a:spcPct val="50000"/>
              </a:spcBef>
              <a:buFontTx/>
              <a:buChar char="•"/>
            </a:pPr>
            <a:r>
              <a:rPr lang="en-US" sz="1200" b="1" i="1" dirty="0">
                <a:solidFill>
                  <a:srgbClr val="000000"/>
                </a:solidFill>
              </a:rPr>
              <a:t>Quote</a:t>
            </a:r>
          </a:p>
          <a:p>
            <a:pPr>
              <a:spcBef>
                <a:spcPct val="50000"/>
              </a:spcBef>
              <a:buFontTx/>
              <a:buChar char="•"/>
            </a:pPr>
            <a:r>
              <a:rPr lang="en-US" sz="1200" b="1" i="1" dirty="0">
                <a:solidFill>
                  <a:srgbClr val="000000"/>
                </a:solidFill>
              </a:rPr>
              <a:t>Root Cause of Failure</a:t>
            </a:r>
          </a:p>
          <a:p>
            <a:pPr>
              <a:spcBef>
                <a:spcPct val="50000"/>
              </a:spcBef>
              <a:buFontTx/>
              <a:buChar char="•"/>
            </a:pPr>
            <a:r>
              <a:rPr lang="en-US" sz="1200" b="1" i="1" dirty="0">
                <a:solidFill>
                  <a:srgbClr val="000000"/>
                </a:solidFill>
              </a:rPr>
              <a:t>Repair Status</a:t>
            </a:r>
          </a:p>
          <a:p>
            <a:pPr>
              <a:spcBef>
                <a:spcPct val="50000"/>
              </a:spcBef>
              <a:buFontTx/>
              <a:buChar char="•"/>
            </a:pPr>
            <a:r>
              <a:rPr lang="en-US" sz="1200" b="1" i="1" dirty="0">
                <a:solidFill>
                  <a:srgbClr val="000000"/>
                </a:solidFill>
              </a:rPr>
              <a:t>Repair Details</a:t>
            </a:r>
          </a:p>
          <a:p>
            <a:pPr>
              <a:spcBef>
                <a:spcPct val="50000"/>
              </a:spcBef>
              <a:buFontTx/>
              <a:buChar char="•"/>
            </a:pPr>
            <a:r>
              <a:rPr lang="en-US" sz="1200" b="1" i="1" dirty="0">
                <a:solidFill>
                  <a:srgbClr val="000000"/>
                </a:solidFill>
              </a:rPr>
              <a:t>Warranty</a:t>
            </a:r>
          </a:p>
          <a:p>
            <a:pPr>
              <a:spcBef>
                <a:spcPct val="50000"/>
              </a:spcBef>
              <a:buFontTx/>
              <a:buChar char="•"/>
            </a:pPr>
            <a:r>
              <a:rPr lang="en-US" sz="1200" b="1" i="1" dirty="0">
                <a:solidFill>
                  <a:srgbClr val="000000"/>
                </a:solidFill>
              </a:rPr>
              <a:t>Cost of Repair</a:t>
            </a:r>
          </a:p>
          <a:p>
            <a:pPr>
              <a:spcBef>
                <a:spcPct val="50000"/>
              </a:spcBef>
              <a:buFontTx/>
              <a:buChar char="•"/>
            </a:pPr>
            <a:r>
              <a:rPr lang="en-US" sz="1200" b="1" i="1" dirty="0">
                <a:solidFill>
                  <a:srgbClr val="000000"/>
                </a:solidFill>
              </a:rPr>
              <a:t>Repair Documents</a:t>
            </a:r>
          </a:p>
        </p:txBody>
      </p:sp>
      <p:sp>
        <p:nvSpPr>
          <p:cNvPr id="2" name="Title 1"/>
          <p:cNvSpPr>
            <a:spLocks noGrp="1"/>
          </p:cNvSpPr>
          <p:nvPr>
            <p:ph type="title"/>
          </p:nvPr>
        </p:nvSpPr>
        <p:spPr>
          <a:xfrm>
            <a:off x="215900" y="198438"/>
            <a:ext cx="8750300" cy="944562"/>
          </a:xfrm>
          <a:ln/>
          <a:effectLst>
            <a:outerShdw blurRad="50800" dist="38100" dir="5400000" rotWithShape="0">
              <a:srgbClr val="000000">
                <a:alpha val="43000"/>
              </a:srgbClr>
            </a:outerShdw>
          </a:effectLst>
        </p:spPr>
        <p:style>
          <a:lnRef idx="1">
            <a:schemeClr val="accent1"/>
          </a:lnRef>
          <a:fillRef idx="2">
            <a:schemeClr val="accent1"/>
          </a:fillRef>
          <a:effectRef idx="1">
            <a:schemeClr val="accent1"/>
          </a:effectRef>
          <a:fontRef idx="minor">
            <a:schemeClr val="dk1"/>
          </a:fontRef>
        </p:style>
        <p:txBody>
          <a:bodyPr>
            <a:noAutofit/>
          </a:bodyPr>
          <a:lstStyle/>
          <a:p>
            <a:r>
              <a:rPr lang="en-US" sz="3300" dirty="0">
                <a:effectLst>
                  <a:outerShdw blurRad="50800" dist="38100" dir="2700000" algn="br">
                    <a:srgbClr val="000000">
                      <a:alpha val="43000"/>
                    </a:srgbClr>
                  </a:outerShdw>
                </a:effectLst>
                <a:latin typeface="Eras Demi ITC"/>
                <a:cs typeface="Eras Demi ITC"/>
              </a:rPr>
              <a:t>Tango™ Equipment Lifecycle Management</a:t>
            </a:r>
          </a:p>
        </p:txBody>
      </p:sp>
      <p:sp>
        <p:nvSpPr>
          <p:cNvPr id="26" name="AutoShape 5"/>
          <p:cNvSpPr>
            <a:spLocks noChangeArrowheads="1"/>
          </p:cNvSpPr>
          <p:nvPr/>
        </p:nvSpPr>
        <p:spPr bwMode="auto">
          <a:xfrm>
            <a:off x="683905" y="1483841"/>
            <a:ext cx="1257134" cy="1169650"/>
          </a:xfrm>
          <a:prstGeom prst="roundRect">
            <a:avLst>
              <a:gd name="adj" fmla="val 16667"/>
            </a:avLst>
          </a:prstGeom>
          <a:ln>
            <a:headEnd/>
            <a:tailEnd/>
          </a:ln>
          <a:effectLst>
            <a:outerShdw blurRad="50800" dist="38100" dir="2700000" algn="br" rotWithShape="0">
              <a:srgbClr val="000000">
                <a:alpha val="43000"/>
              </a:srgbClr>
            </a:outerShdw>
          </a:effectLst>
        </p:spPr>
        <p:style>
          <a:lnRef idx="0">
            <a:schemeClr val="accent3"/>
          </a:lnRef>
          <a:fillRef idx="3">
            <a:schemeClr val="accent3"/>
          </a:fillRef>
          <a:effectRef idx="3">
            <a:schemeClr val="accent3"/>
          </a:effectRef>
          <a:fontRef idx="minor">
            <a:schemeClr val="lt1"/>
          </a:fontRef>
        </p:style>
        <p:txBody>
          <a:bodyPr wrap="none" anchor="ctr">
            <a:prstTxWarp prst="textNoShape">
              <a:avLst/>
            </a:prstTxWarp>
          </a:bodyPr>
          <a:lstStyle/>
          <a:p>
            <a:endParaRPr lang="en-US">
              <a:latin typeface="Calibri" charset="0"/>
            </a:endParaRPr>
          </a:p>
        </p:txBody>
      </p:sp>
      <p:sp>
        <p:nvSpPr>
          <p:cNvPr id="27" name="AutoShape 6"/>
          <p:cNvSpPr>
            <a:spLocks noChangeArrowheads="1"/>
          </p:cNvSpPr>
          <p:nvPr/>
        </p:nvSpPr>
        <p:spPr bwMode="auto">
          <a:xfrm>
            <a:off x="2162887" y="3121350"/>
            <a:ext cx="1257134" cy="1169650"/>
          </a:xfrm>
          <a:prstGeom prst="roundRect">
            <a:avLst>
              <a:gd name="adj" fmla="val 16667"/>
            </a:avLst>
          </a:prstGeom>
          <a:ln>
            <a:headEnd/>
            <a:tailEnd/>
          </a:ln>
        </p:spPr>
        <p:style>
          <a:lnRef idx="0">
            <a:schemeClr val="accent3"/>
          </a:lnRef>
          <a:fillRef idx="3">
            <a:schemeClr val="accent3"/>
          </a:fillRef>
          <a:effectRef idx="3">
            <a:schemeClr val="accent3"/>
          </a:effectRef>
          <a:fontRef idx="minor">
            <a:schemeClr val="lt1"/>
          </a:fontRef>
        </p:style>
        <p:txBody>
          <a:bodyPr wrap="none" anchor="ctr">
            <a:prstTxWarp prst="textNoShape">
              <a:avLst/>
            </a:prstTxWarp>
          </a:bodyPr>
          <a:lstStyle/>
          <a:p>
            <a:endParaRPr lang="en-US">
              <a:latin typeface="Calibri" charset="0"/>
            </a:endParaRPr>
          </a:p>
        </p:txBody>
      </p:sp>
      <p:sp>
        <p:nvSpPr>
          <p:cNvPr id="28" name="AutoShape 7"/>
          <p:cNvSpPr>
            <a:spLocks noChangeArrowheads="1"/>
          </p:cNvSpPr>
          <p:nvPr/>
        </p:nvSpPr>
        <p:spPr bwMode="auto">
          <a:xfrm>
            <a:off x="3937664" y="3121350"/>
            <a:ext cx="1257134" cy="1169650"/>
          </a:xfrm>
          <a:prstGeom prst="roundRect">
            <a:avLst>
              <a:gd name="adj" fmla="val 16667"/>
            </a:avLst>
          </a:prstGeom>
          <a:ln>
            <a:headEnd/>
            <a:tailEnd/>
          </a:ln>
        </p:spPr>
        <p:style>
          <a:lnRef idx="0">
            <a:schemeClr val="accent3"/>
          </a:lnRef>
          <a:fillRef idx="3">
            <a:schemeClr val="accent3"/>
          </a:fillRef>
          <a:effectRef idx="3">
            <a:schemeClr val="accent3"/>
          </a:effectRef>
          <a:fontRef idx="minor">
            <a:schemeClr val="lt1"/>
          </a:fontRef>
        </p:style>
        <p:txBody>
          <a:bodyPr wrap="none" anchor="ctr">
            <a:prstTxWarp prst="textNoShape">
              <a:avLst/>
            </a:prstTxWarp>
          </a:bodyPr>
          <a:lstStyle/>
          <a:p>
            <a:endParaRPr lang="en-US">
              <a:latin typeface="Calibri" charset="0"/>
            </a:endParaRPr>
          </a:p>
        </p:txBody>
      </p:sp>
      <p:sp>
        <p:nvSpPr>
          <p:cNvPr id="29" name="AutoShape 8"/>
          <p:cNvSpPr>
            <a:spLocks noChangeArrowheads="1"/>
          </p:cNvSpPr>
          <p:nvPr/>
        </p:nvSpPr>
        <p:spPr bwMode="auto">
          <a:xfrm>
            <a:off x="5712442" y="3121350"/>
            <a:ext cx="1257134" cy="1169650"/>
          </a:xfrm>
          <a:prstGeom prst="roundRect">
            <a:avLst>
              <a:gd name="adj" fmla="val 16667"/>
            </a:avLst>
          </a:prstGeom>
          <a:ln>
            <a:headEnd/>
            <a:tailEnd/>
          </a:ln>
        </p:spPr>
        <p:style>
          <a:lnRef idx="0">
            <a:schemeClr val="accent3"/>
          </a:lnRef>
          <a:fillRef idx="3">
            <a:schemeClr val="accent3"/>
          </a:fillRef>
          <a:effectRef idx="3">
            <a:schemeClr val="accent3"/>
          </a:effectRef>
          <a:fontRef idx="minor">
            <a:schemeClr val="lt1"/>
          </a:fontRef>
        </p:style>
        <p:txBody>
          <a:bodyPr wrap="none" anchor="ctr">
            <a:prstTxWarp prst="textNoShape">
              <a:avLst/>
            </a:prstTxWarp>
          </a:bodyPr>
          <a:lstStyle/>
          <a:p>
            <a:endParaRPr lang="en-US">
              <a:latin typeface="Calibri" charset="0"/>
            </a:endParaRPr>
          </a:p>
        </p:txBody>
      </p:sp>
      <p:sp>
        <p:nvSpPr>
          <p:cNvPr id="30" name="AutoShape 9"/>
          <p:cNvSpPr>
            <a:spLocks noChangeArrowheads="1"/>
          </p:cNvSpPr>
          <p:nvPr/>
        </p:nvSpPr>
        <p:spPr bwMode="auto">
          <a:xfrm>
            <a:off x="7392373" y="4524931"/>
            <a:ext cx="1257134" cy="1169650"/>
          </a:xfrm>
          <a:prstGeom prst="roundRect">
            <a:avLst>
              <a:gd name="adj" fmla="val 16667"/>
            </a:avLst>
          </a:prstGeom>
          <a:ln>
            <a:headEnd/>
            <a:tailEnd/>
          </a:ln>
          <a:effectLst>
            <a:outerShdw blurRad="50800" dist="38100" dir="13500000" algn="tl" rotWithShape="0">
              <a:srgbClr val="000000">
                <a:alpha val="43000"/>
              </a:srgbClr>
            </a:outerShdw>
          </a:effectLst>
        </p:spPr>
        <p:style>
          <a:lnRef idx="0">
            <a:schemeClr val="accent3"/>
          </a:lnRef>
          <a:fillRef idx="3">
            <a:schemeClr val="accent3"/>
          </a:fillRef>
          <a:effectRef idx="3">
            <a:schemeClr val="accent3"/>
          </a:effectRef>
          <a:fontRef idx="minor">
            <a:schemeClr val="lt1"/>
          </a:fontRef>
        </p:style>
        <p:txBody>
          <a:bodyPr wrap="none" anchor="ctr">
            <a:prstTxWarp prst="textNoShape">
              <a:avLst/>
            </a:prstTxWarp>
          </a:bodyPr>
          <a:lstStyle/>
          <a:p>
            <a:endParaRPr lang="en-US">
              <a:latin typeface="Calibri" charset="0"/>
            </a:endParaRPr>
          </a:p>
        </p:txBody>
      </p:sp>
      <p:sp>
        <p:nvSpPr>
          <p:cNvPr id="31" name="Text Box 14"/>
          <p:cNvSpPr txBox="1">
            <a:spLocks noChangeArrowheads="1"/>
          </p:cNvSpPr>
          <p:nvPr/>
        </p:nvSpPr>
        <p:spPr bwMode="auto">
          <a:xfrm>
            <a:off x="757855" y="1717771"/>
            <a:ext cx="1109236" cy="338554"/>
          </a:xfrm>
          <a:prstGeom prst="rect">
            <a:avLst/>
          </a:prstGeom>
          <a:noFill/>
          <a:ln w="9525">
            <a:noFill/>
            <a:miter lim="800000"/>
            <a:headEnd/>
            <a:tailEnd/>
          </a:ln>
        </p:spPr>
        <p:txBody>
          <a:bodyPr wrap="square">
            <a:prstTxWarp prst="textNoShape">
              <a:avLst/>
            </a:prstTxWarp>
            <a:spAutoFit/>
          </a:bodyPr>
          <a:lstStyle/>
          <a:p>
            <a:pPr algn="ctr">
              <a:spcBef>
                <a:spcPct val="50000"/>
              </a:spcBef>
            </a:pPr>
            <a:r>
              <a:rPr lang="en-US" sz="1600" b="1" dirty="0">
                <a:solidFill>
                  <a:srgbClr val="000000"/>
                </a:solidFill>
              </a:rPr>
              <a:t>Purchase</a:t>
            </a:r>
          </a:p>
        </p:txBody>
      </p:sp>
      <p:sp>
        <p:nvSpPr>
          <p:cNvPr id="32" name="Text Box 15"/>
          <p:cNvSpPr txBox="1">
            <a:spLocks noChangeArrowheads="1"/>
          </p:cNvSpPr>
          <p:nvPr/>
        </p:nvSpPr>
        <p:spPr bwMode="auto">
          <a:xfrm>
            <a:off x="2236836" y="3355279"/>
            <a:ext cx="1109236" cy="338554"/>
          </a:xfrm>
          <a:prstGeom prst="rect">
            <a:avLst/>
          </a:prstGeom>
          <a:noFill/>
          <a:ln w="9525">
            <a:noFill/>
            <a:miter lim="800000"/>
            <a:headEnd/>
            <a:tailEnd/>
          </a:ln>
        </p:spPr>
        <p:txBody>
          <a:bodyPr wrap="square">
            <a:prstTxWarp prst="textNoShape">
              <a:avLst/>
            </a:prstTxWarp>
            <a:spAutoFit/>
          </a:bodyPr>
          <a:lstStyle/>
          <a:p>
            <a:pPr algn="ctr">
              <a:spcBef>
                <a:spcPct val="50000"/>
              </a:spcBef>
            </a:pPr>
            <a:r>
              <a:rPr lang="en-US" sz="1600" b="1" dirty="0">
                <a:solidFill>
                  <a:srgbClr val="000000"/>
                </a:solidFill>
              </a:rPr>
              <a:t>Stores</a:t>
            </a:r>
          </a:p>
        </p:txBody>
      </p:sp>
      <p:sp>
        <p:nvSpPr>
          <p:cNvPr id="33" name="Text Box 16"/>
          <p:cNvSpPr txBox="1">
            <a:spLocks noChangeArrowheads="1"/>
          </p:cNvSpPr>
          <p:nvPr/>
        </p:nvSpPr>
        <p:spPr bwMode="auto">
          <a:xfrm>
            <a:off x="3863715" y="3355279"/>
            <a:ext cx="1331083" cy="338554"/>
          </a:xfrm>
          <a:prstGeom prst="rect">
            <a:avLst/>
          </a:prstGeom>
          <a:noFill/>
          <a:ln w="9525">
            <a:noFill/>
            <a:miter lim="800000"/>
            <a:headEnd/>
            <a:tailEnd/>
          </a:ln>
        </p:spPr>
        <p:txBody>
          <a:bodyPr wrap="square">
            <a:prstTxWarp prst="textNoShape">
              <a:avLst/>
            </a:prstTxWarp>
            <a:spAutoFit/>
          </a:bodyPr>
          <a:lstStyle/>
          <a:p>
            <a:pPr algn="ctr">
              <a:spcBef>
                <a:spcPct val="50000"/>
              </a:spcBef>
            </a:pPr>
            <a:r>
              <a:rPr lang="en-US" sz="1600" b="1" dirty="0">
                <a:solidFill>
                  <a:srgbClr val="000000"/>
                </a:solidFill>
              </a:rPr>
              <a:t>Installation</a:t>
            </a:r>
          </a:p>
        </p:txBody>
      </p:sp>
      <p:sp>
        <p:nvSpPr>
          <p:cNvPr id="34" name="Text Box 17"/>
          <p:cNvSpPr txBox="1">
            <a:spLocks noChangeArrowheads="1"/>
          </p:cNvSpPr>
          <p:nvPr/>
        </p:nvSpPr>
        <p:spPr bwMode="auto">
          <a:xfrm>
            <a:off x="5786392" y="3355279"/>
            <a:ext cx="1109236" cy="338554"/>
          </a:xfrm>
          <a:prstGeom prst="rect">
            <a:avLst/>
          </a:prstGeom>
          <a:noFill/>
          <a:ln w="9525">
            <a:noFill/>
            <a:miter lim="800000"/>
            <a:headEnd/>
            <a:tailEnd/>
          </a:ln>
        </p:spPr>
        <p:txBody>
          <a:bodyPr wrap="square">
            <a:prstTxWarp prst="textNoShape">
              <a:avLst/>
            </a:prstTxWarp>
            <a:spAutoFit/>
          </a:bodyPr>
          <a:lstStyle/>
          <a:p>
            <a:pPr algn="ctr">
              <a:spcBef>
                <a:spcPct val="50000"/>
              </a:spcBef>
            </a:pPr>
            <a:r>
              <a:rPr lang="en-US" sz="1600" b="1" dirty="0">
                <a:solidFill>
                  <a:srgbClr val="000000"/>
                </a:solidFill>
              </a:rPr>
              <a:t>Repair</a:t>
            </a:r>
          </a:p>
        </p:txBody>
      </p:sp>
      <p:sp>
        <p:nvSpPr>
          <p:cNvPr id="35" name="Text Box 18"/>
          <p:cNvSpPr txBox="1">
            <a:spLocks noChangeArrowheads="1"/>
          </p:cNvSpPr>
          <p:nvPr/>
        </p:nvSpPr>
        <p:spPr bwMode="auto">
          <a:xfrm>
            <a:off x="7466321" y="4758861"/>
            <a:ext cx="1109236" cy="338554"/>
          </a:xfrm>
          <a:prstGeom prst="rect">
            <a:avLst/>
          </a:prstGeom>
          <a:noFill/>
          <a:ln w="9525">
            <a:noFill/>
            <a:miter lim="800000"/>
            <a:headEnd/>
            <a:tailEnd/>
          </a:ln>
        </p:spPr>
        <p:txBody>
          <a:bodyPr wrap="square">
            <a:prstTxWarp prst="textNoShape">
              <a:avLst/>
            </a:prstTxWarp>
            <a:spAutoFit/>
          </a:bodyPr>
          <a:lstStyle/>
          <a:p>
            <a:pPr algn="ctr">
              <a:spcBef>
                <a:spcPct val="50000"/>
              </a:spcBef>
            </a:pPr>
            <a:r>
              <a:rPr lang="en-US" sz="1600" b="1" dirty="0">
                <a:solidFill>
                  <a:srgbClr val="000000"/>
                </a:solidFill>
              </a:rPr>
              <a:t>Scrap</a:t>
            </a:r>
          </a:p>
        </p:txBody>
      </p:sp>
      <p:cxnSp>
        <p:nvCxnSpPr>
          <p:cNvPr id="36" name="AutoShape 26"/>
          <p:cNvCxnSpPr>
            <a:cxnSpLocks noChangeShapeType="1"/>
          </p:cNvCxnSpPr>
          <p:nvPr/>
        </p:nvCxnSpPr>
        <p:spPr bwMode="auto">
          <a:xfrm>
            <a:off x="3420021" y="3909376"/>
            <a:ext cx="682080" cy="1588"/>
          </a:xfrm>
          <a:prstGeom prst="straightConnector1">
            <a:avLst/>
          </a:prstGeom>
          <a:noFill/>
          <a:ln w="25400" cap="flat" cmpd="sng" algn="ctr">
            <a:solidFill>
              <a:srgbClr val="000000"/>
            </a:solidFill>
            <a:prstDash val="solid"/>
            <a:round/>
            <a:headEnd type="none" w="med" len="med"/>
            <a:tailEnd type="triangle" w="med" len="med"/>
          </a:ln>
        </p:spPr>
      </p:cxnSp>
      <p:cxnSp>
        <p:nvCxnSpPr>
          <p:cNvPr id="37" name="AutoShape 28"/>
          <p:cNvCxnSpPr>
            <a:cxnSpLocks noChangeShapeType="1"/>
          </p:cNvCxnSpPr>
          <p:nvPr/>
        </p:nvCxnSpPr>
        <p:spPr bwMode="auto">
          <a:xfrm>
            <a:off x="5194798" y="3857687"/>
            <a:ext cx="748803" cy="1588"/>
          </a:xfrm>
          <a:prstGeom prst="straightConnector1">
            <a:avLst/>
          </a:prstGeom>
          <a:noFill/>
          <a:ln w="25400" cap="flat" cmpd="sng" algn="ctr">
            <a:solidFill>
              <a:srgbClr val="000000"/>
            </a:solidFill>
            <a:prstDash val="solid"/>
            <a:round/>
            <a:headEnd type="none" w="med" len="med"/>
            <a:tailEnd type="triangle" w="med" len="med"/>
          </a:ln>
        </p:spPr>
      </p:cxnSp>
      <p:cxnSp>
        <p:nvCxnSpPr>
          <p:cNvPr id="38" name="AutoShape 29"/>
          <p:cNvCxnSpPr>
            <a:cxnSpLocks noChangeShapeType="1"/>
          </p:cNvCxnSpPr>
          <p:nvPr/>
        </p:nvCxnSpPr>
        <p:spPr bwMode="auto">
          <a:xfrm>
            <a:off x="6959128" y="3753156"/>
            <a:ext cx="998311" cy="1000375"/>
          </a:xfrm>
          <a:prstGeom prst="bentConnector2">
            <a:avLst/>
          </a:prstGeom>
          <a:noFill/>
          <a:ln w="25400" cap="flat" cmpd="sng" algn="ctr">
            <a:solidFill>
              <a:schemeClr val="bg1"/>
            </a:solidFill>
            <a:prstDash val="solid"/>
            <a:miter lim="800000"/>
            <a:headEnd type="none" w="med" len="med"/>
            <a:tailEnd type="triangle" w="med" len="med"/>
          </a:ln>
        </p:spPr>
      </p:cxnSp>
      <p:sp>
        <p:nvSpPr>
          <p:cNvPr id="39" name="WordArt 31"/>
          <p:cNvSpPr>
            <a:spLocks noChangeArrowheads="1" noChangeShapeType="1" noTextEdit="1"/>
          </p:cNvSpPr>
          <p:nvPr/>
        </p:nvSpPr>
        <p:spPr bwMode="auto">
          <a:xfrm>
            <a:off x="2680531" y="1627095"/>
            <a:ext cx="3771402" cy="311907"/>
          </a:xfrm>
          <a:prstGeom prst="rect">
            <a:avLst/>
          </a:prstGeom>
          <a:noFill/>
          <a:ln>
            <a:noFill/>
          </a:ln>
        </p:spPr>
        <p:txBody>
          <a:bodyPr spcFirstLastPara="1" wrap="none" fromWordArt="1">
            <a:prstTxWarp prst="textArchUp">
              <a:avLst>
                <a:gd name="adj" fmla="val 10800004"/>
              </a:avLst>
            </a:prstTxWarp>
          </a:bodyPr>
          <a:lstStyle/>
          <a:p>
            <a:pPr algn="ctr"/>
            <a:r>
              <a:rPr lang="en-US" sz="2800" kern="10" dirty="0">
                <a:ln w="9525">
                  <a:noFill/>
                  <a:round/>
                  <a:headEnd/>
                  <a:tailEnd/>
                </a:ln>
                <a:solidFill>
                  <a:srgbClr val="000000"/>
                </a:solidFill>
                <a:latin typeface="Eras Demi ITC"/>
                <a:ea typeface="Arial"/>
                <a:cs typeface="Eras Demi ITC"/>
              </a:rPr>
              <a:t>Multiple Repair Cycles</a:t>
            </a:r>
          </a:p>
        </p:txBody>
      </p:sp>
      <p:sp>
        <p:nvSpPr>
          <p:cNvPr id="40" name="AutoShape 33"/>
          <p:cNvSpPr>
            <a:spLocks noChangeArrowheads="1"/>
          </p:cNvSpPr>
          <p:nvPr/>
        </p:nvSpPr>
        <p:spPr bwMode="auto">
          <a:xfrm flipH="1">
            <a:off x="1941039" y="2029677"/>
            <a:ext cx="4806690" cy="935720"/>
          </a:xfrm>
          <a:prstGeom prst="curvedDownArrow">
            <a:avLst>
              <a:gd name="adj1" fmla="val 108333"/>
              <a:gd name="adj2" fmla="val 216667"/>
              <a:gd name="adj3" fmla="val 33333"/>
            </a:avLst>
          </a:prstGeom>
          <a:solidFill>
            <a:schemeClr val="tx1">
              <a:lumMod val="95000"/>
            </a:schemeClr>
          </a:solidFill>
          <a:ln w="9525">
            <a:noFill/>
            <a:miter lim="800000"/>
            <a:headEnd/>
            <a:tailEnd/>
          </a:ln>
        </p:spPr>
        <p:txBody>
          <a:bodyPr wrap="none" anchor="ctr">
            <a:prstTxWarp prst="textNoShape">
              <a:avLst/>
            </a:prstTxWarp>
          </a:bodyPr>
          <a:lstStyle/>
          <a:p>
            <a:endParaRPr lang="en-US">
              <a:latin typeface="Calibri" charset="0"/>
            </a:endParaRPr>
          </a:p>
        </p:txBody>
      </p:sp>
      <p:cxnSp>
        <p:nvCxnSpPr>
          <p:cNvPr id="41" name="AutoShape 34"/>
          <p:cNvCxnSpPr>
            <a:cxnSpLocks noChangeShapeType="1"/>
          </p:cNvCxnSpPr>
          <p:nvPr/>
        </p:nvCxnSpPr>
        <p:spPr bwMode="auto">
          <a:xfrm rot="16200000" flipH="1">
            <a:off x="1428022" y="2626841"/>
            <a:ext cx="871066" cy="924363"/>
          </a:xfrm>
          <a:prstGeom prst="bentConnector2">
            <a:avLst/>
          </a:prstGeom>
          <a:noFill/>
          <a:ln w="25400" cap="flat" cmpd="sng" algn="ctr">
            <a:solidFill>
              <a:srgbClr val="000000"/>
            </a:solidFill>
            <a:prstDash val="solid"/>
            <a:miter lim="800000"/>
            <a:headEnd type="none" w="med" len="med"/>
            <a:tailEnd type="triangle" w="med" len="med"/>
          </a:ln>
        </p:spPr>
      </p:cxnSp>
      <p:pic>
        <p:nvPicPr>
          <p:cNvPr id="42" name="Picture 35" descr="motor icon"/>
          <p:cNvPicPr>
            <a:picLocks noChangeAspect="1" noChangeArrowheads="1"/>
          </p:cNvPicPr>
          <p:nvPr/>
        </p:nvPicPr>
        <p:blipFill>
          <a:blip r:embed="rId3"/>
          <a:srcRect/>
          <a:stretch>
            <a:fillRect/>
          </a:stretch>
        </p:blipFill>
        <p:spPr bwMode="auto">
          <a:xfrm>
            <a:off x="4390602" y="3722421"/>
            <a:ext cx="286553" cy="256673"/>
          </a:xfrm>
          <a:prstGeom prst="rect">
            <a:avLst/>
          </a:prstGeom>
          <a:noFill/>
          <a:ln w="9525">
            <a:noFill/>
            <a:miter lim="800000"/>
            <a:headEnd/>
            <a:tailEnd/>
          </a:ln>
        </p:spPr>
      </p:pic>
      <p:pic>
        <p:nvPicPr>
          <p:cNvPr id="43" name="Picture 37" descr="Equip_Spare"/>
          <p:cNvPicPr>
            <a:picLocks noChangeAspect="1" noChangeArrowheads="1"/>
          </p:cNvPicPr>
          <p:nvPr/>
        </p:nvPicPr>
        <p:blipFill>
          <a:blip r:embed="rId4"/>
          <a:srcRect/>
          <a:stretch>
            <a:fillRect/>
          </a:stretch>
        </p:blipFill>
        <p:spPr bwMode="auto">
          <a:xfrm>
            <a:off x="2680531" y="3667187"/>
            <a:ext cx="295797" cy="311907"/>
          </a:xfrm>
          <a:prstGeom prst="rect">
            <a:avLst/>
          </a:prstGeom>
          <a:noFill/>
          <a:ln w="9525">
            <a:noFill/>
            <a:miter lim="800000"/>
            <a:headEnd/>
            <a:tailEnd/>
          </a:ln>
        </p:spPr>
      </p:pic>
      <p:pic>
        <p:nvPicPr>
          <p:cNvPr id="44" name="Picture 38" descr="Equip_Repair"/>
          <p:cNvPicPr>
            <a:picLocks noChangeAspect="1" noChangeArrowheads="1"/>
          </p:cNvPicPr>
          <p:nvPr/>
        </p:nvPicPr>
        <p:blipFill>
          <a:blip r:embed="rId5"/>
          <a:srcRect/>
          <a:stretch>
            <a:fillRect/>
          </a:stretch>
        </p:blipFill>
        <p:spPr bwMode="auto">
          <a:xfrm>
            <a:off x="6214680" y="3728919"/>
            <a:ext cx="237253" cy="250175"/>
          </a:xfrm>
          <a:prstGeom prst="rect">
            <a:avLst/>
          </a:prstGeom>
          <a:noFill/>
          <a:ln w="9525">
            <a:noFill/>
            <a:miter lim="800000"/>
            <a:headEnd/>
            <a:tailEnd/>
          </a:ln>
        </p:spPr>
      </p:pic>
      <p:pic>
        <p:nvPicPr>
          <p:cNvPr id="45" name="Picture 39" descr="Equip_Scrap"/>
          <p:cNvPicPr>
            <a:picLocks noChangeAspect="1" noChangeArrowheads="1"/>
          </p:cNvPicPr>
          <p:nvPr/>
        </p:nvPicPr>
        <p:blipFill>
          <a:blip r:embed="rId6"/>
          <a:srcRect/>
          <a:stretch>
            <a:fillRect/>
          </a:stretch>
        </p:blipFill>
        <p:spPr bwMode="auto">
          <a:xfrm>
            <a:off x="7860716" y="5103258"/>
            <a:ext cx="295797" cy="311907"/>
          </a:xfrm>
          <a:prstGeom prst="rect">
            <a:avLst/>
          </a:prstGeom>
          <a:noFill/>
          <a:ln w="9525">
            <a:noFill/>
            <a:miter lim="800000"/>
            <a:headEnd/>
            <a:tailEnd/>
          </a:ln>
        </p:spPr>
      </p:pic>
      <p:pic>
        <p:nvPicPr>
          <p:cNvPr id="46" name="Picture 40" descr="Equip_Ordered"/>
          <p:cNvPicPr>
            <a:picLocks noChangeAspect="1" noChangeArrowheads="1"/>
          </p:cNvPicPr>
          <p:nvPr/>
        </p:nvPicPr>
        <p:blipFill>
          <a:blip r:embed="rId7"/>
          <a:srcRect/>
          <a:stretch>
            <a:fillRect/>
          </a:stretch>
        </p:blipFill>
        <p:spPr bwMode="auto">
          <a:xfrm>
            <a:off x="1127600" y="2029677"/>
            <a:ext cx="295797" cy="311907"/>
          </a:xfrm>
          <a:prstGeom prst="rect">
            <a:avLst/>
          </a:prstGeom>
          <a:noFill/>
          <a:ln w="9525">
            <a:noFill/>
            <a:miter lim="800000"/>
            <a:headEnd/>
            <a:tailEnd/>
          </a:ln>
        </p:spPr>
      </p:pic>
      <p:sp>
        <p:nvSpPr>
          <p:cNvPr id="47" name="Text Box 52"/>
          <p:cNvSpPr txBox="1">
            <a:spLocks noChangeArrowheads="1"/>
          </p:cNvSpPr>
          <p:nvPr/>
        </p:nvSpPr>
        <p:spPr bwMode="auto">
          <a:xfrm>
            <a:off x="1974639" y="4407076"/>
            <a:ext cx="1848726" cy="1661994"/>
          </a:xfrm>
          <a:prstGeom prst="rect">
            <a:avLst/>
          </a:prstGeom>
          <a:noFill/>
          <a:ln w="9525">
            <a:noFill/>
            <a:miter lim="800000"/>
            <a:headEnd/>
            <a:tailEnd/>
          </a:ln>
        </p:spPr>
        <p:txBody>
          <a:bodyPr wrap="square">
            <a:prstTxWarp prst="textNoShape">
              <a:avLst/>
            </a:prstTxWarp>
            <a:spAutoFit/>
          </a:bodyPr>
          <a:lstStyle/>
          <a:p>
            <a:pPr>
              <a:spcBef>
                <a:spcPct val="50000"/>
              </a:spcBef>
              <a:buFontTx/>
              <a:buChar char="•"/>
            </a:pPr>
            <a:r>
              <a:rPr lang="en-US" sz="1200" b="1" i="1" dirty="0">
                <a:solidFill>
                  <a:srgbClr val="000000"/>
                </a:solidFill>
              </a:rPr>
              <a:t> Incoming Inspection</a:t>
            </a:r>
          </a:p>
          <a:p>
            <a:pPr>
              <a:spcBef>
                <a:spcPct val="50000"/>
              </a:spcBef>
              <a:buFontTx/>
              <a:buChar char="•"/>
            </a:pPr>
            <a:r>
              <a:rPr lang="en-US" sz="1200" b="1" i="1" dirty="0">
                <a:solidFill>
                  <a:srgbClr val="000000"/>
                </a:solidFill>
              </a:rPr>
              <a:t>Periodic Test</a:t>
            </a:r>
          </a:p>
          <a:p>
            <a:pPr>
              <a:spcBef>
                <a:spcPct val="50000"/>
              </a:spcBef>
              <a:buFontTx/>
              <a:buChar char="•"/>
            </a:pPr>
            <a:r>
              <a:rPr lang="en-US" sz="1200" b="1" i="1" dirty="0">
                <a:solidFill>
                  <a:srgbClr val="000000"/>
                </a:solidFill>
              </a:rPr>
              <a:t>Periodic Maintenance</a:t>
            </a:r>
          </a:p>
          <a:p>
            <a:pPr>
              <a:spcBef>
                <a:spcPct val="50000"/>
              </a:spcBef>
              <a:buFontTx/>
              <a:buChar char="•"/>
            </a:pPr>
            <a:r>
              <a:rPr lang="en-US" sz="1200" b="1" i="1" dirty="0">
                <a:solidFill>
                  <a:srgbClr val="000000"/>
                </a:solidFill>
              </a:rPr>
              <a:t>Stores Management</a:t>
            </a:r>
          </a:p>
          <a:p>
            <a:pPr>
              <a:spcBef>
                <a:spcPct val="50000"/>
              </a:spcBef>
              <a:buFontTx/>
              <a:buChar char="•"/>
            </a:pPr>
            <a:r>
              <a:rPr lang="en-US" sz="1200" b="1" i="1" dirty="0">
                <a:solidFill>
                  <a:srgbClr val="000000"/>
                </a:solidFill>
              </a:rPr>
              <a:t>Search for Replacements</a:t>
            </a:r>
          </a:p>
          <a:p>
            <a:pPr>
              <a:spcBef>
                <a:spcPct val="50000"/>
              </a:spcBef>
              <a:buFontTx/>
              <a:buChar char="•"/>
            </a:pPr>
            <a:r>
              <a:rPr lang="en-US" sz="1200" b="1" i="1" dirty="0">
                <a:solidFill>
                  <a:srgbClr val="000000"/>
                </a:solidFill>
              </a:rPr>
              <a:t>Equipment Traveler</a:t>
            </a:r>
          </a:p>
        </p:txBody>
      </p:sp>
      <p:sp>
        <p:nvSpPr>
          <p:cNvPr id="50" name="Text Box 55"/>
          <p:cNvSpPr txBox="1">
            <a:spLocks noChangeArrowheads="1"/>
          </p:cNvSpPr>
          <p:nvPr/>
        </p:nvSpPr>
        <p:spPr bwMode="auto">
          <a:xfrm>
            <a:off x="523308" y="2706067"/>
            <a:ext cx="1478981" cy="1107997"/>
          </a:xfrm>
          <a:prstGeom prst="rect">
            <a:avLst/>
          </a:prstGeom>
          <a:noFill/>
          <a:ln w="9525">
            <a:noFill/>
            <a:miter lim="800000"/>
            <a:headEnd/>
            <a:tailEnd/>
          </a:ln>
        </p:spPr>
        <p:txBody>
          <a:bodyPr wrap="square">
            <a:prstTxWarp prst="textNoShape">
              <a:avLst/>
            </a:prstTxWarp>
            <a:spAutoFit/>
          </a:bodyPr>
          <a:lstStyle/>
          <a:p>
            <a:pPr>
              <a:spcBef>
                <a:spcPct val="50000"/>
              </a:spcBef>
              <a:buFontTx/>
              <a:buChar char="•"/>
            </a:pPr>
            <a:r>
              <a:rPr lang="en-US" sz="1200" b="1" i="1" dirty="0">
                <a:solidFill>
                  <a:srgbClr val="000000"/>
                </a:solidFill>
              </a:rPr>
              <a:t>Vendor</a:t>
            </a:r>
          </a:p>
          <a:p>
            <a:pPr>
              <a:spcBef>
                <a:spcPct val="50000"/>
              </a:spcBef>
              <a:buFontTx/>
              <a:buChar char="•"/>
            </a:pPr>
            <a:r>
              <a:rPr lang="en-US" sz="1200" b="1" i="1" dirty="0">
                <a:solidFill>
                  <a:srgbClr val="000000"/>
                </a:solidFill>
              </a:rPr>
              <a:t>Warranty</a:t>
            </a:r>
          </a:p>
          <a:p>
            <a:pPr>
              <a:spcBef>
                <a:spcPct val="50000"/>
              </a:spcBef>
              <a:buFontTx/>
              <a:buChar char="•"/>
            </a:pPr>
            <a:r>
              <a:rPr lang="en-US" sz="1200" b="1" i="1" dirty="0">
                <a:solidFill>
                  <a:srgbClr val="000000"/>
                </a:solidFill>
              </a:rPr>
              <a:t>Cost</a:t>
            </a:r>
          </a:p>
          <a:p>
            <a:pPr>
              <a:spcBef>
                <a:spcPct val="50000"/>
              </a:spcBef>
              <a:buFontTx/>
              <a:buChar char="•"/>
            </a:pPr>
            <a:r>
              <a:rPr lang="en-US" sz="1200" b="1" i="1" dirty="0">
                <a:solidFill>
                  <a:srgbClr val="000000"/>
                </a:solidFill>
              </a:rPr>
              <a:t>Design</a:t>
            </a:r>
          </a:p>
        </p:txBody>
      </p:sp>
      <p:sp>
        <p:nvSpPr>
          <p:cNvPr id="51" name="AutoShape 6"/>
          <p:cNvSpPr>
            <a:spLocks noChangeArrowheads="1"/>
          </p:cNvSpPr>
          <p:nvPr/>
        </p:nvSpPr>
        <p:spPr bwMode="auto">
          <a:xfrm>
            <a:off x="683905" y="4446954"/>
            <a:ext cx="1257134" cy="1169650"/>
          </a:xfrm>
          <a:prstGeom prst="roundRect">
            <a:avLst>
              <a:gd name="adj" fmla="val 16667"/>
            </a:avLst>
          </a:prstGeom>
          <a:ln>
            <a:headEnd/>
            <a:tailEnd/>
          </a:ln>
        </p:spPr>
        <p:style>
          <a:lnRef idx="0">
            <a:schemeClr val="accent3"/>
          </a:lnRef>
          <a:fillRef idx="3">
            <a:schemeClr val="accent3"/>
          </a:fillRef>
          <a:effectRef idx="3">
            <a:schemeClr val="accent3"/>
          </a:effectRef>
          <a:fontRef idx="minor">
            <a:schemeClr val="lt1"/>
          </a:fontRef>
        </p:style>
        <p:txBody>
          <a:bodyPr wrap="none" anchor="ctr">
            <a:prstTxWarp prst="textNoShape">
              <a:avLst/>
            </a:prstTxWarp>
          </a:bodyPr>
          <a:lstStyle/>
          <a:p>
            <a:endParaRPr lang="en-US">
              <a:latin typeface="Calibri" charset="0"/>
            </a:endParaRPr>
          </a:p>
        </p:txBody>
      </p:sp>
      <p:sp>
        <p:nvSpPr>
          <p:cNvPr id="52" name="Text Box 15"/>
          <p:cNvSpPr txBox="1">
            <a:spLocks noChangeArrowheads="1"/>
          </p:cNvSpPr>
          <p:nvPr/>
        </p:nvSpPr>
        <p:spPr bwMode="auto">
          <a:xfrm>
            <a:off x="683905" y="4706876"/>
            <a:ext cx="1257134" cy="584777"/>
          </a:xfrm>
          <a:prstGeom prst="rect">
            <a:avLst/>
          </a:prstGeom>
          <a:noFill/>
          <a:ln w="9525">
            <a:noFill/>
            <a:miter lim="800000"/>
            <a:headEnd/>
            <a:tailEnd/>
          </a:ln>
        </p:spPr>
        <p:txBody>
          <a:bodyPr wrap="square">
            <a:prstTxWarp prst="textNoShape">
              <a:avLst/>
            </a:prstTxWarp>
            <a:spAutoFit/>
          </a:bodyPr>
          <a:lstStyle/>
          <a:p>
            <a:pPr algn="ctr">
              <a:spcBef>
                <a:spcPct val="50000"/>
              </a:spcBef>
            </a:pPr>
            <a:r>
              <a:rPr lang="en-US" sz="1600" b="1" dirty="0">
                <a:solidFill>
                  <a:srgbClr val="000000"/>
                </a:solidFill>
              </a:rPr>
              <a:t>Equipment Inventory</a:t>
            </a:r>
          </a:p>
        </p:txBody>
      </p:sp>
      <p:sp>
        <p:nvSpPr>
          <p:cNvPr id="53" name="Text Box 52"/>
          <p:cNvSpPr txBox="1">
            <a:spLocks noChangeArrowheads="1"/>
          </p:cNvSpPr>
          <p:nvPr/>
        </p:nvSpPr>
        <p:spPr bwMode="auto">
          <a:xfrm>
            <a:off x="637608" y="5680104"/>
            <a:ext cx="1343781" cy="923330"/>
          </a:xfrm>
          <a:prstGeom prst="rect">
            <a:avLst/>
          </a:prstGeom>
          <a:noFill/>
          <a:ln w="9525">
            <a:noFill/>
            <a:miter lim="800000"/>
            <a:headEnd/>
            <a:tailEnd/>
          </a:ln>
        </p:spPr>
        <p:txBody>
          <a:bodyPr wrap="square">
            <a:prstTxWarp prst="textNoShape">
              <a:avLst/>
            </a:prstTxWarp>
            <a:spAutoFit/>
          </a:bodyPr>
          <a:lstStyle/>
          <a:p>
            <a:pPr>
              <a:spcBef>
                <a:spcPct val="50000"/>
              </a:spcBef>
              <a:buFontTx/>
              <a:buChar char="•"/>
            </a:pPr>
            <a:r>
              <a:rPr lang="en-US" sz="1200" b="1" i="1" dirty="0">
                <a:solidFill>
                  <a:srgbClr val="000000"/>
                </a:solidFill>
              </a:rPr>
              <a:t> Identification Design</a:t>
            </a:r>
          </a:p>
          <a:p>
            <a:pPr>
              <a:spcBef>
                <a:spcPct val="50000"/>
              </a:spcBef>
              <a:buFontTx/>
              <a:buChar char="•"/>
            </a:pPr>
            <a:r>
              <a:rPr lang="en-US" sz="1200" b="1" i="1" dirty="0">
                <a:solidFill>
                  <a:srgbClr val="000000"/>
                </a:solidFill>
              </a:rPr>
              <a:t>Search Design  Documents</a:t>
            </a:r>
          </a:p>
        </p:txBody>
      </p:sp>
      <p:sp>
        <p:nvSpPr>
          <p:cNvPr id="54" name="AutoShape 6"/>
          <p:cNvSpPr>
            <a:spLocks noChangeArrowheads="1"/>
          </p:cNvSpPr>
          <p:nvPr/>
        </p:nvSpPr>
        <p:spPr bwMode="auto">
          <a:xfrm>
            <a:off x="7282574" y="1405864"/>
            <a:ext cx="1257134" cy="1169650"/>
          </a:xfrm>
          <a:prstGeom prst="roundRect">
            <a:avLst>
              <a:gd name="adj" fmla="val 16667"/>
            </a:avLst>
          </a:prstGeom>
          <a:ln>
            <a:headEnd/>
            <a:tailEnd/>
          </a:ln>
        </p:spPr>
        <p:style>
          <a:lnRef idx="1">
            <a:schemeClr val="accent2"/>
          </a:lnRef>
          <a:fillRef idx="2">
            <a:schemeClr val="accent2"/>
          </a:fillRef>
          <a:effectRef idx="1">
            <a:schemeClr val="accent2"/>
          </a:effectRef>
          <a:fontRef idx="minor">
            <a:schemeClr val="dk1"/>
          </a:fontRef>
        </p:style>
        <p:txBody>
          <a:bodyPr wrap="none" anchor="ctr">
            <a:prstTxWarp prst="textNoShape">
              <a:avLst/>
            </a:prstTxWarp>
          </a:bodyPr>
          <a:lstStyle/>
          <a:p>
            <a:endParaRPr lang="en-US">
              <a:latin typeface="Calibri" charset="0"/>
            </a:endParaRPr>
          </a:p>
        </p:txBody>
      </p:sp>
      <p:sp>
        <p:nvSpPr>
          <p:cNvPr id="55" name="Text Box 15"/>
          <p:cNvSpPr txBox="1">
            <a:spLocks noChangeArrowheads="1"/>
          </p:cNvSpPr>
          <p:nvPr/>
        </p:nvSpPr>
        <p:spPr bwMode="auto">
          <a:xfrm>
            <a:off x="7282574" y="1665787"/>
            <a:ext cx="1257134" cy="584777"/>
          </a:xfrm>
          <a:prstGeom prst="rect">
            <a:avLst/>
          </a:prstGeom>
          <a:noFill/>
          <a:ln w="9525">
            <a:noFill/>
            <a:miter lim="800000"/>
            <a:headEnd/>
            <a:tailEnd/>
          </a:ln>
        </p:spPr>
        <p:txBody>
          <a:bodyPr wrap="square">
            <a:prstTxWarp prst="textNoShape">
              <a:avLst/>
            </a:prstTxWarp>
            <a:spAutoFit/>
          </a:bodyPr>
          <a:lstStyle/>
          <a:p>
            <a:pPr algn="ctr">
              <a:spcBef>
                <a:spcPct val="50000"/>
              </a:spcBef>
            </a:pPr>
            <a:r>
              <a:rPr lang="en-US" sz="1600" b="1" dirty="0">
                <a:solidFill>
                  <a:srgbClr val="000000"/>
                </a:solidFill>
              </a:rPr>
              <a:t>Reliability</a:t>
            </a:r>
            <a:r>
              <a:rPr lang="en-US" sz="1600" b="1" dirty="0"/>
              <a:t> </a:t>
            </a:r>
            <a:r>
              <a:rPr lang="en-US" sz="1600" b="1" dirty="0">
                <a:solidFill>
                  <a:srgbClr val="000000"/>
                </a:solidFill>
              </a:rPr>
              <a:t>Analysis</a:t>
            </a:r>
          </a:p>
        </p:txBody>
      </p:sp>
      <p:sp>
        <p:nvSpPr>
          <p:cNvPr id="56" name="Text Box 52"/>
          <p:cNvSpPr txBox="1">
            <a:spLocks noChangeArrowheads="1"/>
          </p:cNvSpPr>
          <p:nvPr/>
        </p:nvSpPr>
        <p:spPr bwMode="auto">
          <a:xfrm>
            <a:off x="8019814" y="2626314"/>
            <a:ext cx="1183184" cy="1107997"/>
          </a:xfrm>
          <a:prstGeom prst="rect">
            <a:avLst/>
          </a:prstGeom>
          <a:noFill/>
          <a:ln w="9525">
            <a:noFill/>
            <a:miter lim="800000"/>
            <a:headEnd/>
            <a:tailEnd/>
          </a:ln>
        </p:spPr>
        <p:txBody>
          <a:bodyPr wrap="square">
            <a:prstTxWarp prst="textNoShape">
              <a:avLst/>
            </a:prstTxWarp>
            <a:spAutoFit/>
          </a:bodyPr>
          <a:lstStyle/>
          <a:p>
            <a:pPr>
              <a:spcBef>
                <a:spcPct val="50000"/>
              </a:spcBef>
              <a:buFontTx/>
              <a:buChar char="•"/>
            </a:pPr>
            <a:r>
              <a:rPr lang="en-US" sz="1200" b="1" i="1" dirty="0">
                <a:solidFill>
                  <a:schemeClr val="bg1"/>
                </a:solidFill>
              </a:rPr>
              <a:t>Condition</a:t>
            </a:r>
          </a:p>
          <a:p>
            <a:pPr>
              <a:spcBef>
                <a:spcPct val="50000"/>
              </a:spcBef>
              <a:buFontTx/>
              <a:buChar char="•"/>
            </a:pPr>
            <a:r>
              <a:rPr lang="en-US" sz="1200" b="1" i="1" dirty="0">
                <a:solidFill>
                  <a:schemeClr val="bg1"/>
                </a:solidFill>
              </a:rPr>
              <a:t>Failure</a:t>
            </a:r>
          </a:p>
          <a:p>
            <a:pPr>
              <a:spcBef>
                <a:spcPct val="50000"/>
              </a:spcBef>
              <a:buFontTx/>
              <a:buChar char="•"/>
            </a:pPr>
            <a:r>
              <a:rPr lang="en-US" sz="1200" b="1" i="1" dirty="0">
                <a:solidFill>
                  <a:schemeClr val="bg1"/>
                </a:solidFill>
              </a:rPr>
              <a:t>Repair</a:t>
            </a:r>
          </a:p>
          <a:p>
            <a:pPr>
              <a:spcBef>
                <a:spcPct val="50000"/>
              </a:spcBef>
              <a:buFontTx/>
              <a:buChar char="•"/>
            </a:pPr>
            <a:r>
              <a:rPr lang="en-US" sz="1200" b="1" i="1" dirty="0">
                <a:solidFill>
                  <a:schemeClr val="bg1"/>
                </a:solidFill>
              </a:rPr>
              <a:t>Cost</a:t>
            </a:r>
          </a:p>
        </p:txBody>
      </p:sp>
      <p:cxnSp>
        <p:nvCxnSpPr>
          <p:cNvPr id="57" name="AutoShape 34"/>
          <p:cNvCxnSpPr>
            <a:cxnSpLocks noChangeShapeType="1"/>
          </p:cNvCxnSpPr>
          <p:nvPr/>
        </p:nvCxnSpPr>
        <p:spPr bwMode="auto">
          <a:xfrm rot="5400000" flipH="1" flipV="1">
            <a:off x="1590637" y="3711854"/>
            <a:ext cx="545837" cy="924363"/>
          </a:xfrm>
          <a:prstGeom prst="bentConnector2">
            <a:avLst/>
          </a:prstGeom>
          <a:noFill/>
          <a:ln w="25400" cap="flat" cmpd="sng" algn="ctr">
            <a:solidFill>
              <a:srgbClr val="000000"/>
            </a:solidFill>
            <a:prstDash val="solid"/>
            <a:miter lim="800000"/>
            <a:headEnd type="none" w="med" len="med"/>
            <a:tailEnd type="triangle" w="med" len="med"/>
          </a:ln>
        </p:spPr>
      </p:cxnSp>
      <p:cxnSp>
        <p:nvCxnSpPr>
          <p:cNvPr id="58" name="AutoShape 34"/>
          <p:cNvCxnSpPr>
            <a:cxnSpLocks noChangeShapeType="1"/>
          </p:cNvCxnSpPr>
          <p:nvPr/>
        </p:nvCxnSpPr>
        <p:spPr bwMode="auto">
          <a:xfrm rot="5400000" flipH="1" flipV="1">
            <a:off x="6817757" y="2482952"/>
            <a:ext cx="1244074" cy="961338"/>
          </a:xfrm>
          <a:prstGeom prst="bentConnector3">
            <a:avLst>
              <a:gd name="adj1" fmla="val -2063"/>
            </a:avLst>
          </a:prstGeom>
          <a:noFill/>
          <a:ln w="25400" cap="flat" cmpd="sng" algn="ctr">
            <a:solidFill>
              <a:srgbClr val="000000"/>
            </a:solidFill>
            <a:prstDash val="solid"/>
            <a:miter lim="800000"/>
            <a:headEnd type="none" w="med" len="med"/>
            <a:tailEnd type="triangle" w="med" len="med"/>
          </a:ln>
        </p:spPr>
      </p:cxnSp>
      <p:sp>
        <p:nvSpPr>
          <p:cNvPr id="48" name="Text Box 53"/>
          <p:cNvSpPr txBox="1">
            <a:spLocks noChangeArrowheads="1"/>
          </p:cNvSpPr>
          <p:nvPr/>
        </p:nvSpPr>
        <p:spPr bwMode="auto">
          <a:xfrm>
            <a:off x="3707619" y="4368977"/>
            <a:ext cx="1848725" cy="1938993"/>
          </a:xfrm>
          <a:prstGeom prst="rect">
            <a:avLst/>
          </a:prstGeom>
          <a:noFill/>
          <a:ln w="9525">
            <a:noFill/>
            <a:miter lim="800000"/>
            <a:headEnd/>
            <a:tailEnd/>
          </a:ln>
        </p:spPr>
        <p:txBody>
          <a:bodyPr wrap="square">
            <a:prstTxWarp prst="textNoShape">
              <a:avLst/>
            </a:prstTxWarp>
            <a:spAutoFit/>
          </a:bodyPr>
          <a:lstStyle/>
          <a:p>
            <a:pPr>
              <a:spcBef>
                <a:spcPct val="50000"/>
              </a:spcBef>
              <a:buFontTx/>
              <a:buChar char="•"/>
            </a:pPr>
            <a:r>
              <a:rPr lang="en-US" sz="1200" b="1" i="1" dirty="0">
                <a:solidFill>
                  <a:srgbClr val="000000"/>
                </a:solidFill>
              </a:rPr>
              <a:t>Condition Management</a:t>
            </a:r>
          </a:p>
          <a:p>
            <a:pPr>
              <a:spcBef>
                <a:spcPct val="50000"/>
              </a:spcBef>
              <a:buFontTx/>
              <a:buChar char="•"/>
            </a:pPr>
            <a:r>
              <a:rPr lang="en-US" sz="1200" b="1" i="1" dirty="0">
                <a:solidFill>
                  <a:srgbClr val="000000"/>
                </a:solidFill>
              </a:rPr>
              <a:t>Physical Inspections</a:t>
            </a:r>
          </a:p>
          <a:p>
            <a:pPr>
              <a:spcBef>
                <a:spcPct val="50000"/>
              </a:spcBef>
              <a:buFontTx/>
              <a:buChar char="•"/>
            </a:pPr>
            <a:r>
              <a:rPr lang="en-US" sz="1200" b="1" i="1" dirty="0">
                <a:solidFill>
                  <a:srgbClr val="000000"/>
                </a:solidFill>
              </a:rPr>
              <a:t>MTBF Calculation</a:t>
            </a:r>
          </a:p>
          <a:p>
            <a:pPr>
              <a:spcBef>
                <a:spcPct val="50000"/>
              </a:spcBef>
              <a:buFontTx/>
              <a:buChar char="•"/>
            </a:pPr>
            <a:r>
              <a:rPr lang="en-US" sz="1200" b="1" i="1" dirty="0">
                <a:solidFill>
                  <a:srgbClr val="000000"/>
                </a:solidFill>
              </a:rPr>
              <a:t>Equipment Notes</a:t>
            </a:r>
          </a:p>
          <a:p>
            <a:pPr>
              <a:spcBef>
                <a:spcPct val="50000"/>
              </a:spcBef>
              <a:buFontTx/>
              <a:buChar char="•"/>
            </a:pPr>
            <a:r>
              <a:rPr lang="en-US" sz="1200" b="1" i="1" dirty="0">
                <a:solidFill>
                  <a:srgbClr val="000000"/>
                </a:solidFill>
              </a:rPr>
              <a:t>Linked Documents</a:t>
            </a:r>
          </a:p>
          <a:p>
            <a:pPr>
              <a:spcBef>
                <a:spcPct val="50000"/>
              </a:spcBef>
              <a:buFontTx/>
              <a:buChar char="•"/>
            </a:pPr>
            <a:r>
              <a:rPr lang="en-US" sz="1200" b="1" i="1" dirty="0">
                <a:solidFill>
                  <a:srgbClr val="000000"/>
                </a:solidFill>
              </a:rPr>
              <a:t>Location History</a:t>
            </a:r>
          </a:p>
          <a:p>
            <a:pPr>
              <a:spcBef>
                <a:spcPct val="50000"/>
              </a:spcBef>
              <a:buFontTx/>
              <a:buChar char="•"/>
            </a:pPr>
            <a:r>
              <a:rPr lang="en-US" sz="1200" b="1" i="1" dirty="0">
                <a:solidFill>
                  <a:srgbClr val="000000"/>
                </a:solidFill>
              </a:rPr>
              <a:t>Equipment History</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5900" y="198438"/>
            <a:ext cx="8750300" cy="6443662"/>
          </a:xfrm>
          <a:prstGeom prst="rect">
            <a:avLst/>
          </a:prstGeom>
          <a:gradFill flip="none" rotWithShape="1">
            <a:gsLst>
              <a:gs pos="0">
                <a:schemeClr val="accent1">
                  <a:tint val="100000"/>
                  <a:shade val="100000"/>
                  <a:satMod val="130000"/>
                  <a:alpha val="94000"/>
                </a:schemeClr>
              </a:gs>
              <a:gs pos="100000">
                <a:schemeClr val="accent1">
                  <a:tint val="50000"/>
                  <a:shade val="100000"/>
                  <a:satMod val="350000"/>
                  <a:alpha val="94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215900" y="198438"/>
            <a:ext cx="8750300" cy="1324020"/>
          </a:xfrm>
          <a:ln/>
          <a:effectLst>
            <a:outerShdw blurRad="50800" dist="38100" dir="5400000" rotWithShape="0">
              <a:srgbClr val="000000">
                <a:alpha val="43000"/>
              </a:srgbClr>
            </a:outerShdw>
          </a:effectLst>
        </p:spPr>
        <p:style>
          <a:lnRef idx="1">
            <a:schemeClr val="accent1"/>
          </a:lnRef>
          <a:fillRef idx="2">
            <a:schemeClr val="accent1"/>
          </a:fillRef>
          <a:effectRef idx="1">
            <a:schemeClr val="accent1"/>
          </a:effectRef>
          <a:fontRef idx="minor">
            <a:schemeClr val="dk1"/>
          </a:fontRef>
        </p:style>
        <p:txBody>
          <a:bodyPr>
            <a:normAutofit/>
          </a:bodyPr>
          <a:lstStyle/>
          <a:p>
            <a:r>
              <a:rPr lang="en-US" dirty="0">
                <a:effectLst>
                  <a:outerShdw blurRad="50800" dist="38100" dir="2700000" algn="br">
                    <a:srgbClr val="000000">
                      <a:alpha val="43000"/>
                    </a:srgbClr>
                  </a:outerShdw>
                </a:effectLst>
                <a:latin typeface="Eras Demi ITC"/>
                <a:cs typeface="Eras Demi ITC"/>
              </a:rPr>
              <a:t>RCFA Entry Form</a:t>
            </a:r>
          </a:p>
        </p:txBody>
      </p:sp>
      <p:sp>
        <p:nvSpPr>
          <p:cNvPr id="8" name="TextBox 7"/>
          <p:cNvSpPr txBox="1"/>
          <p:nvPr/>
        </p:nvSpPr>
        <p:spPr>
          <a:xfrm>
            <a:off x="274607" y="2645433"/>
            <a:ext cx="1942381" cy="2616101"/>
          </a:xfrm>
          <a:prstGeom prst="rect">
            <a:avLst/>
          </a:prstGeom>
          <a:noFill/>
        </p:spPr>
        <p:txBody>
          <a:bodyPr wrap="square" rtlCol="0">
            <a:spAutoFit/>
          </a:bodyPr>
          <a:lstStyle/>
          <a:p>
            <a:pPr>
              <a:lnSpc>
                <a:spcPct val="90000"/>
              </a:lnSpc>
            </a:pPr>
            <a:r>
              <a:rPr lang="en-US" sz="2000" dirty="0">
                <a:solidFill>
                  <a:srgbClr val="000000"/>
                </a:solidFill>
              </a:rPr>
              <a:t>The Root Cause Entry screen is designed to capture critical RCFA case information as it becomes available.</a:t>
            </a:r>
          </a:p>
          <a:p>
            <a:endParaRPr lang="en-US" sz="2000" dirty="0">
              <a:solidFill>
                <a:srgbClr val="000000"/>
              </a:solidFill>
            </a:endParaRPr>
          </a:p>
        </p:txBody>
      </p:sp>
      <p:pic>
        <p:nvPicPr>
          <p:cNvPr id="5" name="Picture 4" descr="A screenshot of a computer&#10;&#10;Description automatically generated">
            <a:extLst>
              <a:ext uri="{FF2B5EF4-FFF2-40B4-BE49-F238E27FC236}">
                <a16:creationId xmlns:a16="http://schemas.microsoft.com/office/drawing/2014/main" id="{9D4E648A-1CE8-3D4A-755D-2EB250957E76}"/>
              </a:ext>
            </a:extLst>
          </p:cNvPr>
          <p:cNvPicPr>
            <a:picLocks noChangeAspect="1"/>
          </p:cNvPicPr>
          <p:nvPr/>
        </p:nvPicPr>
        <p:blipFill>
          <a:blip r:embed="rId3"/>
          <a:stretch>
            <a:fillRect/>
          </a:stretch>
        </p:blipFill>
        <p:spPr>
          <a:xfrm>
            <a:off x="2216988" y="2206384"/>
            <a:ext cx="6258106" cy="3751789"/>
          </a:xfrm>
          <a:prstGeom prst="rect">
            <a:avLst/>
          </a:prstGeom>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5900" y="198438"/>
            <a:ext cx="8750300" cy="6443662"/>
          </a:xfrm>
          <a:prstGeom prst="rect">
            <a:avLst/>
          </a:prstGeom>
          <a:gradFill flip="none" rotWithShape="1">
            <a:gsLst>
              <a:gs pos="0">
                <a:schemeClr val="accent1">
                  <a:tint val="100000"/>
                  <a:shade val="100000"/>
                  <a:satMod val="130000"/>
                  <a:alpha val="94000"/>
                </a:schemeClr>
              </a:gs>
              <a:gs pos="100000">
                <a:schemeClr val="accent1">
                  <a:tint val="50000"/>
                  <a:shade val="100000"/>
                  <a:satMod val="350000"/>
                  <a:alpha val="94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215900" y="198438"/>
            <a:ext cx="8750300" cy="1324020"/>
          </a:xfrm>
          <a:ln/>
          <a:effectLst>
            <a:outerShdw blurRad="50800" dist="38100" dir="5400000" rotWithShape="0">
              <a:srgbClr val="000000">
                <a:alpha val="43000"/>
              </a:srgbClr>
            </a:outerShdw>
          </a:effectLst>
        </p:spPr>
        <p:style>
          <a:lnRef idx="1">
            <a:schemeClr val="accent1"/>
          </a:lnRef>
          <a:fillRef idx="2">
            <a:schemeClr val="accent1"/>
          </a:fillRef>
          <a:effectRef idx="1">
            <a:schemeClr val="accent1"/>
          </a:effectRef>
          <a:fontRef idx="minor">
            <a:schemeClr val="dk1"/>
          </a:fontRef>
        </p:style>
        <p:txBody>
          <a:bodyPr>
            <a:normAutofit/>
          </a:bodyPr>
          <a:lstStyle/>
          <a:p>
            <a:r>
              <a:rPr lang="en-US" dirty="0">
                <a:effectLst>
                  <a:outerShdw blurRad="50800" dist="38100" dir="2700000" algn="br">
                    <a:srgbClr val="000000">
                      <a:alpha val="43000"/>
                    </a:srgbClr>
                  </a:outerShdw>
                </a:effectLst>
                <a:latin typeface="Eras Demi ITC"/>
                <a:cs typeface="Eras Demi ITC"/>
              </a:rPr>
              <a:t>RCFA Entry Status</a:t>
            </a:r>
          </a:p>
        </p:txBody>
      </p:sp>
      <p:sp>
        <p:nvSpPr>
          <p:cNvPr id="6" name="TextBox 5"/>
          <p:cNvSpPr txBox="1"/>
          <p:nvPr/>
        </p:nvSpPr>
        <p:spPr>
          <a:xfrm>
            <a:off x="590432" y="1667816"/>
            <a:ext cx="8175924" cy="954107"/>
          </a:xfrm>
          <a:prstGeom prst="rect">
            <a:avLst/>
          </a:prstGeom>
          <a:noFill/>
        </p:spPr>
        <p:txBody>
          <a:bodyPr wrap="square" rtlCol="0">
            <a:spAutoFit/>
          </a:bodyPr>
          <a:lstStyle/>
          <a:p>
            <a:pPr>
              <a:lnSpc>
                <a:spcPct val="90000"/>
              </a:lnSpc>
            </a:pPr>
            <a:r>
              <a:rPr lang="en-US" sz="2000" dirty="0">
                <a:solidFill>
                  <a:srgbClr val="000000"/>
                </a:solidFill>
              </a:rPr>
              <a:t>The Root Cause entry status provides a summary of all open RCFA cases and progress information on each case.</a:t>
            </a:r>
          </a:p>
          <a:p>
            <a:endParaRPr lang="en-US" sz="2000" dirty="0">
              <a:solidFill>
                <a:srgbClr val="000000"/>
              </a:solidFill>
            </a:endParaRPr>
          </a:p>
        </p:txBody>
      </p:sp>
      <p:pic>
        <p:nvPicPr>
          <p:cNvPr id="7" name="Picture 6" descr="A screenshot of a computer&#10;&#10;Description automatically generated">
            <a:extLst>
              <a:ext uri="{FF2B5EF4-FFF2-40B4-BE49-F238E27FC236}">
                <a16:creationId xmlns:a16="http://schemas.microsoft.com/office/drawing/2014/main" id="{12EBFFC1-9D6B-3EE8-916A-0203526F01B4}"/>
              </a:ext>
            </a:extLst>
          </p:cNvPr>
          <p:cNvPicPr>
            <a:picLocks noChangeAspect="1"/>
          </p:cNvPicPr>
          <p:nvPr/>
        </p:nvPicPr>
        <p:blipFill>
          <a:blip r:embed="rId3"/>
          <a:stretch>
            <a:fillRect/>
          </a:stretch>
        </p:blipFill>
        <p:spPr>
          <a:xfrm>
            <a:off x="819509" y="2392435"/>
            <a:ext cx="7504981" cy="3989637"/>
          </a:xfrm>
          <a:prstGeom prst="rect">
            <a:avLst/>
          </a:prstGeom>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5900" y="198438"/>
            <a:ext cx="8750300" cy="6443662"/>
          </a:xfrm>
          <a:prstGeom prst="rect">
            <a:avLst/>
          </a:prstGeom>
          <a:gradFill flip="none" rotWithShape="1">
            <a:gsLst>
              <a:gs pos="0">
                <a:schemeClr val="accent1">
                  <a:tint val="100000"/>
                  <a:shade val="100000"/>
                  <a:satMod val="130000"/>
                  <a:alpha val="94000"/>
                </a:schemeClr>
              </a:gs>
              <a:gs pos="100000">
                <a:schemeClr val="accent1">
                  <a:tint val="50000"/>
                  <a:shade val="100000"/>
                  <a:satMod val="350000"/>
                  <a:alpha val="94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215900" y="198438"/>
            <a:ext cx="8750300" cy="1324020"/>
          </a:xfrm>
          <a:ln/>
          <a:effectLst>
            <a:outerShdw blurRad="50800" dist="38100" dir="5400000" rotWithShape="0">
              <a:srgbClr val="000000">
                <a:alpha val="43000"/>
              </a:srgbClr>
            </a:outerShdw>
          </a:effectLst>
        </p:spPr>
        <p:style>
          <a:lnRef idx="1">
            <a:schemeClr val="accent1"/>
          </a:lnRef>
          <a:fillRef idx="2">
            <a:schemeClr val="accent1"/>
          </a:fillRef>
          <a:effectRef idx="1">
            <a:schemeClr val="accent1"/>
          </a:effectRef>
          <a:fontRef idx="minor">
            <a:schemeClr val="dk1"/>
          </a:fontRef>
        </p:style>
        <p:txBody>
          <a:bodyPr>
            <a:normAutofit/>
          </a:bodyPr>
          <a:lstStyle/>
          <a:p>
            <a:r>
              <a:rPr lang="en-US" dirty="0">
                <a:effectLst>
                  <a:outerShdw blurRad="50800" dist="38100" dir="2700000" algn="br">
                    <a:srgbClr val="000000">
                      <a:alpha val="43000"/>
                    </a:srgbClr>
                  </a:outerShdw>
                </a:effectLst>
                <a:latin typeface="Eras Demi ITC"/>
                <a:cs typeface="Eras Demi ITC"/>
              </a:rPr>
              <a:t>RCFA Corrective Action Report</a:t>
            </a:r>
          </a:p>
        </p:txBody>
      </p:sp>
      <p:sp>
        <p:nvSpPr>
          <p:cNvPr id="7" name="TextBox 6"/>
          <p:cNvSpPr txBox="1"/>
          <p:nvPr/>
        </p:nvSpPr>
        <p:spPr>
          <a:xfrm>
            <a:off x="355600" y="1917700"/>
            <a:ext cx="8253561" cy="1231106"/>
          </a:xfrm>
          <a:prstGeom prst="rect">
            <a:avLst/>
          </a:prstGeom>
          <a:noFill/>
        </p:spPr>
        <p:txBody>
          <a:bodyPr wrap="square" rtlCol="0">
            <a:spAutoFit/>
          </a:bodyPr>
          <a:lstStyle/>
          <a:p>
            <a:pPr>
              <a:lnSpc>
                <a:spcPct val="90000"/>
              </a:lnSpc>
            </a:pPr>
            <a:r>
              <a:rPr lang="en-US" sz="2000" dirty="0">
                <a:solidFill>
                  <a:srgbClr val="000000"/>
                </a:solidFill>
              </a:rPr>
              <a:t>The RCFA corrective action status report rolls up the assigned action for all personnel assigned corrective actions.  This list provides RCFA actions from all open cases, by individual.</a:t>
            </a:r>
          </a:p>
          <a:p>
            <a:endParaRPr lang="en-US" sz="2000" dirty="0">
              <a:solidFill>
                <a:srgbClr val="000000"/>
              </a:solidFill>
            </a:endParaRPr>
          </a:p>
        </p:txBody>
      </p:sp>
      <p:pic>
        <p:nvPicPr>
          <p:cNvPr id="9" name="Picture 8" descr="A screenshot of a computer&#10;&#10;Description automatically generated">
            <a:extLst>
              <a:ext uri="{FF2B5EF4-FFF2-40B4-BE49-F238E27FC236}">
                <a16:creationId xmlns:a16="http://schemas.microsoft.com/office/drawing/2014/main" id="{7634C1B8-4490-6A48-F5EA-F47DB4BF2357}"/>
              </a:ext>
            </a:extLst>
          </p:cNvPr>
          <p:cNvPicPr>
            <a:picLocks noChangeAspect="1"/>
          </p:cNvPicPr>
          <p:nvPr/>
        </p:nvPicPr>
        <p:blipFill>
          <a:blip r:embed="rId3"/>
          <a:stretch>
            <a:fillRect/>
          </a:stretch>
        </p:blipFill>
        <p:spPr>
          <a:xfrm>
            <a:off x="1129162" y="2851276"/>
            <a:ext cx="6885676" cy="3542120"/>
          </a:xfrm>
          <a:prstGeom prst="rect">
            <a:avLst/>
          </a:prstGeom>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5900" y="198438"/>
            <a:ext cx="8750300" cy="6443662"/>
          </a:xfrm>
          <a:prstGeom prst="rect">
            <a:avLst/>
          </a:prstGeom>
          <a:gradFill flip="none" rotWithShape="1">
            <a:gsLst>
              <a:gs pos="0">
                <a:schemeClr val="accent1">
                  <a:tint val="100000"/>
                  <a:shade val="100000"/>
                  <a:satMod val="130000"/>
                  <a:alpha val="94000"/>
                </a:schemeClr>
              </a:gs>
              <a:gs pos="100000">
                <a:schemeClr val="accent1">
                  <a:tint val="50000"/>
                  <a:shade val="100000"/>
                  <a:satMod val="350000"/>
                  <a:alpha val="94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215900" y="198438"/>
            <a:ext cx="8750300" cy="1706562"/>
          </a:xfrm>
          <a:ln/>
          <a:effectLst>
            <a:outerShdw blurRad="50800" dist="38100" dir="5400000" rotWithShape="0">
              <a:srgbClr val="000000">
                <a:alpha val="43000"/>
              </a:srgbClr>
            </a:outerShdw>
          </a:effectLst>
        </p:spPr>
        <p:style>
          <a:lnRef idx="1">
            <a:schemeClr val="accent1"/>
          </a:lnRef>
          <a:fillRef idx="2">
            <a:schemeClr val="accent1"/>
          </a:fillRef>
          <a:effectRef idx="1">
            <a:schemeClr val="accent1"/>
          </a:effectRef>
          <a:fontRef idx="minor">
            <a:schemeClr val="dk1"/>
          </a:fontRef>
        </p:style>
        <p:txBody>
          <a:bodyPr>
            <a:normAutofit/>
          </a:bodyPr>
          <a:lstStyle/>
          <a:p>
            <a:r>
              <a:rPr lang="en-US" dirty="0">
                <a:effectLst>
                  <a:outerShdw blurRad="50800" dist="38100" dir="2700000" algn="br">
                    <a:srgbClr val="000000">
                      <a:alpha val="43000"/>
                    </a:srgbClr>
                  </a:outerShdw>
                </a:effectLst>
                <a:latin typeface="Eras Demi ITC"/>
                <a:cs typeface="Eras Demi ITC"/>
              </a:rPr>
              <a:t>RCFA Accountability</a:t>
            </a:r>
          </a:p>
        </p:txBody>
      </p:sp>
      <p:sp>
        <p:nvSpPr>
          <p:cNvPr id="3" name="Content Placeholder 2"/>
          <p:cNvSpPr>
            <a:spLocks noGrp="1"/>
          </p:cNvSpPr>
          <p:nvPr>
            <p:ph idx="1"/>
          </p:nvPr>
        </p:nvSpPr>
        <p:spPr>
          <a:xfrm>
            <a:off x="457200" y="2095500"/>
            <a:ext cx="8229600" cy="4381500"/>
          </a:xfrm>
          <a:effectLst/>
        </p:spPr>
        <p:txBody>
          <a:bodyPr>
            <a:normAutofit lnSpcReduction="10000"/>
          </a:bodyPr>
          <a:lstStyle/>
          <a:p>
            <a:pPr marL="0" indent="0">
              <a:spcBef>
                <a:spcPts val="0"/>
              </a:spcBef>
              <a:buNone/>
            </a:pPr>
            <a:r>
              <a:rPr lang="en-US" dirty="0">
                <a:solidFill>
                  <a:srgbClr val="000000"/>
                </a:solidFill>
              </a:rPr>
              <a:t>All of the plant’s great work on identifying and documenting root causes of failure and corrective action is meaningless if an aggressive program of implementing corrective actions is not pursued.  Tango™ allows each corrective action to be assigned with due dates.  Tango™ uses corrective action status reports and emails to hold assigned corrections action users accountable for results.</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5900" y="198438"/>
            <a:ext cx="8750300" cy="6443662"/>
          </a:xfrm>
          <a:prstGeom prst="rect">
            <a:avLst/>
          </a:prstGeom>
          <a:gradFill flip="none" rotWithShape="1">
            <a:gsLst>
              <a:gs pos="0">
                <a:schemeClr val="accent1">
                  <a:tint val="100000"/>
                  <a:shade val="100000"/>
                  <a:satMod val="130000"/>
                  <a:alpha val="94000"/>
                </a:schemeClr>
              </a:gs>
              <a:gs pos="100000">
                <a:schemeClr val="accent1">
                  <a:tint val="50000"/>
                  <a:shade val="100000"/>
                  <a:satMod val="350000"/>
                  <a:alpha val="94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215898" y="2806700"/>
            <a:ext cx="8750302" cy="2840057"/>
          </a:xfrm>
          <a:ln/>
          <a:effectLst>
            <a:outerShdw blurRad="50800" dist="38100" dir="5400000" rotWithShape="0">
              <a:srgbClr val="000000">
                <a:alpha val="43000"/>
              </a:srgbClr>
            </a:outerShdw>
          </a:effectLst>
        </p:spPr>
        <p:style>
          <a:lnRef idx="1">
            <a:schemeClr val="accent1"/>
          </a:lnRef>
          <a:fillRef idx="2">
            <a:schemeClr val="accent1"/>
          </a:fillRef>
          <a:effectRef idx="1">
            <a:schemeClr val="accent1"/>
          </a:effectRef>
          <a:fontRef idx="minor">
            <a:schemeClr val="dk1"/>
          </a:fontRef>
        </p:style>
        <p:txBody>
          <a:bodyPr wrap="square" anchor="ctr">
            <a:noAutofit/>
          </a:bodyPr>
          <a:lstStyle/>
          <a:p>
            <a:br>
              <a:rPr lang="en-US" sz="3600" b="1" dirty="0">
                <a:latin typeface="Tahoma" pitchFamily="34" charset="0"/>
                <a:cs typeface="Times New Roman" charset="0"/>
              </a:rPr>
            </a:br>
            <a:endParaRPr lang="en-US" sz="3300" dirty="0">
              <a:latin typeface="Eras Demi ITC"/>
              <a:cs typeface="Eras Demi ITC"/>
            </a:endParaRPr>
          </a:p>
        </p:txBody>
      </p:sp>
      <p:pic>
        <p:nvPicPr>
          <p:cNvPr id="6" name="Picture 5" descr="Managers.png"/>
          <p:cNvPicPr>
            <a:picLocks noChangeAspect="1"/>
          </p:cNvPicPr>
          <p:nvPr/>
        </p:nvPicPr>
        <p:blipFill>
          <a:blip r:embed="rId3"/>
          <a:stretch>
            <a:fillRect/>
          </a:stretch>
        </p:blipFill>
        <p:spPr>
          <a:xfrm>
            <a:off x="378937" y="1038587"/>
            <a:ext cx="4383564" cy="3723912"/>
          </a:xfrm>
          <a:prstGeom prst="rect">
            <a:avLst/>
          </a:prstGeom>
        </p:spPr>
      </p:pic>
      <p:sp>
        <p:nvSpPr>
          <p:cNvPr id="5" name="Title 1"/>
          <p:cNvSpPr txBox="1">
            <a:spLocks/>
          </p:cNvSpPr>
          <p:nvPr/>
        </p:nvSpPr>
        <p:spPr>
          <a:xfrm>
            <a:off x="215900" y="4140200"/>
            <a:ext cx="8483601" cy="1470025"/>
          </a:xfrm>
          <a:prstGeom prst="rect">
            <a:avLst/>
          </a:prstGeom>
          <a:effectLst>
            <a:outerShdw blurRad="50800" dist="38100" dir="2700000">
              <a:schemeClr val="tx1">
                <a:alpha val="43000"/>
              </a:schemeClr>
            </a:outerShdw>
          </a:effectLst>
        </p:spPr>
        <p:txBody>
          <a:bodyPr vert="horz" lIns="91440" tIns="45720" rIns="91440" bIns="45720" rtlCol="0" anchor="ctr">
            <a:noAutofit/>
          </a:bodyPr>
          <a:lstStyle/>
          <a:p>
            <a:pPr lvl="0" algn="r">
              <a:spcBef>
                <a:spcPct val="0"/>
              </a:spcBef>
            </a:pPr>
            <a:r>
              <a:rPr lang="en-US" sz="5400" dirty="0">
                <a:solidFill>
                  <a:srgbClr val="000000"/>
                </a:solidFill>
                <a:effectLst>
                  <a:outerShdw blurRad="50800" dist="38100" dir="2700000" algn="br">
                    <a:srgbClr val="000000">
                      <a:alpha val="43000"/>
                    </a:srgbClr>
                  </a:outerShdw>
                </a:effectLst>
                <a:latin typeface="Eras Demi ITC"/>
                <a:cs typeface="Eras Demi ITC"/>
              </a:rPr>
              <a:t>Repair Tracking</a:t>
            </a:r>
            <a:endParaRPr kumimoji="0" lang="en-US" sz="5400" b="1" i="0" u="none" strike="noStrike" kern="1200" cap="none" spc="0" normalizeH="0" baseline="0" noProof="0" dirty="0">
              <a:ln>
                <a:noFill/>
              </a:ln>
              <a:solidFill>
                <a:srgbClr val="000000"/>
              </a:solidFill>
              <a:effectLst/>
              <a:uLnTx/>
              <a:uFillTx/>
              <a:latin typeface="Eras Demi ITC"/>
              <a:ea typeface="+mj-ea"/>
              <a:cs typeface="Eras Demi ITC"/>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5900" y="198438"/>
            <a:ext cx="8750300" cy="6443662"/>
          </a:xfrm>
          <a:prstGeom prst="rect">
            <a:avLst/>
          </a:prstGeom>
          <a:gradFill flip="none" rotWithShape="1">
            <a:gsLst>
              <a:gs pos="0">
                <a:schemeClr val="accent1">
                  <a:tint val="100000"/>
                  <a:shade val="100000"/>
                  <a:satMod val="130000"/>
                  <a:alpha val="94000"/>
                </a:schemeClr>
              </a:gs>
              <a:gs pos="100000">
                <a:schemeClr val="accent1">
                  <a:tint val="50000"/>
                  <a:shade val="100000"/>
                  <a:satMod val="350000"/>
                  <a:alpha val="94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0" name="Rounded Rectangle 59"/>
          <p:cNvSpPr>
            <a:spLocks noChangeAspect="1"/>
          </p:cNvSpPr>
          <p:nvPr/>
        </p:nvSpPr>
        <p:spPr>
          <a:xfrm>
            <a:off x="5385658" y="4354670"/>
            <a:ext cx="1955915" cy="2185264"/>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spcBef>
                <a:spcPct val="50000"/>
              </a:spcBef>
              <a:buFontTx/>
              <a:buChar char="•"/>
            </a:pPr>
            <a:r>
              <a:rPr lang="en-US" sz="1200" b="1" i="1" dirty="0"/>
              <a:t>Teardown &amp; Inspection</a:t>
            </a:r>
          </a:p>
          <a:p>
            <a:pPr>
              <a:spcBef>
                <a:spcPct val="50000"/>
              </a:spcBef>
              <a:buFontTx/>
              <a:buChar char="•"/>
            </a:pPr>
            <a:r>
              <a:rPr lang="en-US" sz="1200" b="1" i="1" dirty="0"/>
              <a:t>Quote</a:t>
            </a:r>
          </a:p>
          <a:p>
            <a:pPr>
              <a:spcBef>
                <a:spcPct val="50000"/>
              </a:spcBef>
              <a:buFontTx/>
              <a:buChar char="•"/>
            </a:pPr>
            <a:r>
              <a:rPr lang="en-US" sz="1200" b="1" i="1" dirty="0"/>
              <a:t>Root Cause of Failure</a:t>
            </a:r>
          </a:p>
          <a:p>
            <a:pPr>
              <a:spcBef>
                <a:spcPct val="50000"/>
              </a:spcBef>
              <a:buFontTx/>
              <a:buChar char="•"/>
            </a:pPr>
            <a:r>
              <a:rPr lang="en-US" sz="1200" b="1" i="1" dirty="0"/>
              <a:t>Repair Status</a:t>
            </a:r>
          </a:p>
          <a:p>
            <a:pPr>
              <a:spcBef>
                <a:spcPct val="50000"/>
              </a:spcBef>
              <a:buFontTx/>
              <a:buChar char="•"/>
            </a:pPr>
            <a:r>
              <a:rPr lang="en-US" sz="1200" b="1" i="1" dirty="0"/>
              <a:t>Repair Details</a:t>
            </a:r>
          </a:p>
          <a:p>
            <a:pPr>
              <a:spcBef>
                <a:spcPct val="50000"/>
              </a:spcBef>
              <a:buFontTx/>
              <a:buChar char="•"/>
            </a:pPr>
            <a:r>
              <a:rPr lang="en-US" sz="1200" b="1" i="1" dirty="0"/>
              <a:t>Warranty</a:t>
            </a:r>
          </a:p>
          <a:p>
            <a:pPr>
              <a:spcBef>
                <a:spcPct val="50000"/>
              </a:spcBef>
              <a:buFontTx/>
              <a:buChar char="•"/>
            </a:pPr>
            <a:r>
              <a:rPr lang="en-US" sz="1200" b="1" i="1" dirty="0"/>
              <a:t>Cost of Repair</a:t>
            </a:r>
          </a:p>
          <a:p>
            <a:pPr>
              <a:spcBef>
                <a:spcPct val="50000"/>
              </a:spcBef>
              <a:buFontTx/>
              <a:buChar char="•"/>
            </a:pPr>
            <a:r>
              <a:rPr lang="en-US" sz="1200" b="1" i="1" dirty="0"/>
              <a:t>Repair Documents</a:t>
            </a:r>
          </a:p>
        </p:txBody>
      </p:sp>
      <p:sp>
        <p:nvSpPr>
          <p:cNvPr id="2" name="Title 1"/>
          <p:cNvSpPr>
            <a:spLocks noGrp="1"/>
          </p:cNvSpPr>
          <p:nvPr>
            <p:ph type="title"/>
          </p:nvPr>
        </p:nvSpPr>
        <p:spPr>
          <a:xfrm>
            <a:off x="215900" y="198438"/>
            <a:ext cx="8750300" cy="944562"/>
          </a:xfrm>
          <a:ln/>
          <a:effectLst>
            <a:outerShdw blurRad="50800" dist="38100" dir="5400000" rotWithShape="0">
              <a:srgbClr val="000000">
                <a:alpha val="43000"/>
              </a:srgbClr>
            </a:outerShdw>
          </a:effectLst>
        </p:spPr>
        <p:style>
          <a:lnRef idx="1">
            <a:schemeClr val="accent1"/>
          </a:lnRef>
          <a:fillRef idx="2">
            <a:schemeClr val="accent1"/>
          </a:fillRef>
          <a:effectRef idx="1">
            <a:schemeClr val="accent1"/>
          </a:effectRef>
          <a:fontRef idx="minor">
            <a:schemeClr val="dk1"/>
          </a:fontRef>
        </p:style>
        <p:txBody>
          <a:bodyPr>
            <a:noAutofit/>
          </a:bodyPr>
          <a:lstStyle/>
          <a:p>
            <a:r>
              <a:rPr lang="en-US" sz="4500" dirty="0">
                <a:effectLst>
                  <a:outerShdw blurRad="50800" dist="38100" dir="2700000" algn="br">
                    <a:srgbClr val="000000">
                      <a:alpha val="43000"/>
                    </a:srgbClr>
                  </a:outerShdw>
                </a:effectLst>
                <a:latin typeface="Eras Demi ITC"/>
                <a:cs typeface="Eras Demi ITC"/>
              </a:rPr>
              <a:t>Repair Tracking</a:t>
            </a:r>
          </a:p>
        </p:txBody>
      </p:sp>
      <p:sp>
        <p:nvSpPr>
          <p:cNvPr id="26" name="AutoShape 5"/>
          <p:cNvSpPr>
            <a:spLocks noChangeArrowheads="1"/>
          </p:cNvSpPr>
          <p:nvPr/>
        </p:nvSpPr>
        <p:spPr bwMode="auto">
          <a:xfrm>
            <a:off x="683905" y="1483841"/>
            <a:ext cx="1257134" cy="1169650"/>
          </a:xfrm>
          <a:prstGeom prst="roundRect">
            <a:avLst>
              <a:gd name="adj" fmla="val 16667"/>
            </a:avLst>
          </a:prstGeom>
          <a:ln>
            <a:headEnd/>
            <a:tailEnd/>
          </a:ln>
          <a:effectLst>
            <a:outerShdw blurRad="50800" dist="38100" dir="2700000" algn="br" rotWithShape="0">
              <a:srgbClr val="000000">
                <a:alpha val="43000"/>
              </a:srgbClr>
            </a:outerShdw>
          </a:effectLst>
        </p:spPr>
        <p:style>
          <a:lnRef idx="0">
            <a:schemeClr val="accent3"/>
          </a:lnRef>
          <a:fillRef idx="3">
            <a:schemeClr val="accent3"/>
          </a:fillRef>
          <a:effectRef idx="3">
            <a:schemeClr val="accent3"/>
          </a:effectRef>
          <a:fontRef idx="minor">
            <a:schemeClr val="lt1"/>
          </a:fontRef>
        </p:style>
        <p:txBody>
          <a:bodyPr wrap="none" anchor="ctr">
            <a:prstTxWarp prst="textNoShape">
              <a:avLst/>
            </a:prstTxWarp>
          </a:bodyPr>
          <a:lstStyle/>
          <a:p>
            <a:endParaRPr lang="en-US">
              <a:latin typeface="Calibri" charset="0"/>
            </a:endParaRPr>
          </a:p>
        </p:txBody>
      </p:sp>
      <p:sp>
        <p:nvSpPr>
          <p:cNvPr id="27" name="AutoShape 6"/>
          <p:cNvSpPr>
            <a:spLocks noChangeArrowheads="1"/>
          </p:cNvSpPr>
          <p:nvPr/>
        </p:nvSpPr>
        <p:spPr bwMode="auto">
          <a:xfrm>
            <a:off x="2162887" y="3121350"/>
            <a:ext cx="1257134" cy="1169650"/>
          </a:xfrm>
          <a:prstGeom prst="roundRect">
            <a:avLst>
              <a:gd name="adj" fmla="val 16667"/>
            </a:avLst>
          </a:prstGeom>
          <a:ln>
            <a:headEnd/>
            <a:tailEnd/>
          </a:ln>
          <a:effectLst>
            <a:outerShdw blurRad="50800" dist="38100" algn="r" rotWithShape="0">
              <a:srgbClr val="000000">
                <a:alpha val="43000"/>
              </a:srgbClr>
            </a:outerShdw>
          </a:effectLst>
        </p:spPr>
        <p:style>
          <a:lnRef idx="0">
            <a:schemeClr val="accent3"/>
          </a:lnRef>
          <a:fillRef idx="3">
            <a:schemeClr val="accent3"/>
          </a:fillRef>
          <a:effectRef idx="3">
            <a:schemeClr val="accent3"/>
          </a:effectRef>
          <a:fontRef idx="minor">
            <a:schemeClr val="lt1"/>
          </a:fontRef>
        </p:style>
        <p:txBody>
          <a:bodyPr wrap="none" anchor="ctr">
            <a:prstTxWarp prst="textNoShape">
              <a:avLst/>
            </a:prstTxWarp>
          </a:bodyPr>
          <a:lstStyle/>
          <a:p>
            <a:endParaRPr lang="en-US">
              <a:latin typeface="Calibri" charset="0"/>
            </a:endParaRPr>
          </a:p>
        </p:txBody>
      </p:sp>
      <p:sp>
        <p:nvSpPr>
          <p:cNvPr id="28" name="AutoShape 7"/>
          <p:cNvSpPr>
            <a:spLocks noChangeArrowheads="1"/>
          </p:cNvSpPr>
          <p:nvPr/>
        </p:nvSpPr>
        <p:spPr bwMode="auto">
          <a:xfrm>
            <a:off x="3937664" y="3121350"/>
            <a:ext cx="1257134" cy="1169650"/>
          </a:xfrm>
          <a:prstGeom prst="roundRect">
            <a:avLst>
              <a:gd name="adj" fmla="val 16667"/>
            </a:avLst>
          </a:prstGeom>
          <a:ln>
            <a:headEnd/>
            <a:tailEnd/>
          </a:ln>
        </p:spPr>
        <p:style>
          <a:lnRef idx="0">
            <a:schemeClr val="accent3"/>
          </a:lnRef>
          <a:fillRef idx="3">
            <a:schemeClr val="accent3"/>
          </a:fillRef>
          <a:effectRef idx="3">
            <a:schemeClr val="accent3"/>
          </a:effectRef>
          <a:fontRef idx="minor">
            <a:schemeClr val="lt1"/>
          </a:fontRef>
        </p:style>
        <p:txBody>
          <a:bodyPr wrap="none" anchor="ctr">
            <a:prstTxWarp prst="textNoShape">
              <a:avLst/>
            </a:prstTxWarp>
          </a:bodyPr>
          <a:lstStyle/>
          <a:p>
            <a:endParaRPr lang="en-US">
              <a:latin typeface="Calibri" charset="0"/>
            </a:endParaRPr>
          </a:p>
        </p:txBody>
      </p:sp>
      <p:sp>
        <p:nvSpPr>
          <p:cNvPr id="29" name="AutoShape 8"/>
          <p:cNvSpPr>
            <a:spLocks noChangeArrowheads="1"/>
          </p:cNvSpPr>
          <p:nvPr/>
        </p:nvSpPr>
        <p:spPr bwMode="auto">
          <a:xfrm>
            <a:off x="5712442" y="3121350"/>
            <a:ext cx="1257134" cy="1169650"/>
          </a:xfrm>
          <a:prstGeom prst="roundRect">
            <a:avLst>
              <a:gd name="adj" fmla="val 16667"/>
            </a:avLst>
          </a:prstGeom>
          <a:ln>
            <a:headEnd/>
            <a:tailEnd/>
          </a:ln>
        </p:spPr>
        <p:style>
          <a:lnRef idx="1">
            <a:schemeClr val="accent2"/>
          </a:lnRef>
          <a:fillRef idx="2">
            <a:schemeClr val="accent2"/>
          </a:fillRef>
          <a:effectRef idx="1">
            <a:schemeClr val="accent2"/>
          </a:effectRef>
          <a:fontRef idx="minor">
            <a:schemeClr val="dk1"/>
          </a:fontRef>
        </p:style>
        <p:txBody>
          <a:bodyPr wrap="none" anchor="ctr">
            <a:prstTxWarp prst="textNoShape">
              <a:avLst/>
            </a:prstTxWarp>
          </a:bodyPr>
          <a:lstStyle/>
          <a:p>
            <a:endParaRPr lang="en-US">
              <a:latin typeface="Calibri" charset="0"/>
            </a:endParaRPr>
          </a:p>
        </p:txBody>
      </p:sp>
      <p:sp>
        <p:nvSpPr>
          <p:cNvPr id="30" name="AutoShape 9"/>
          <p:cNvSpPr>
            <a:spLocks noChangeArrowheads="1"/>
          </p:cNvSpPr>
          <p:nvPr/>
        </p:nvSpPr>
        <p:spPr bwMode="auto">
          <a:xfrm>
            <a:off x="7392373" y="4524931"/>
            <a:ext cx="1257134" cy="1169650"/>
          </a:xfrm>
          <a:prstGeom prst="roundRect">
            <a:avLst>
              <a:gd name="adj" fmla="val 16667"/>
            </a:avLst>
          </a:prstGeom>
          <a:ln>
            <a:headEnd/>
            <a:tailEnd/>
          </a:ln>
          <a:effectLst>
            <a:outerShdw blurRad="50800" dist="38100" dir="13500000" algn="tl" rotWithShape="0">
              <a:srgbClr val="000000">
                <a:alpha val="43000"/>
              </a:srgbClr>
            </a:outerShdw>
          </a:effectLst>
        </p:spPr>
        <p:style>
          <a:lnRef idx="0">
            <a:schemeClr val="accent3"/>
          </a:lnRef>
          <a:fillRef idx="3">
            <a:schemeClr val="accent3"/>
          </a:fillRef>
          <a:effectRef idx="3">
            <a:schemeClr val="accent3"/>
          </a:effectRef>
          <a:fontRef idx="minor">
            <a:schemeClr val="lt1"/>
          </a:fontRef>
        </p:style>
        <p:txBody>
          <a:bodyPr wrap="none" anchor="ctr">
            <a:prstTxWarp prst="textNoShape">
              <a:avLst/>
            </a:prstTxWarp>
          </a:bodyPr>
          <a:lstStyle/>
          <a:p>
            <a:endParaRPr lang="en-US">
              <a:latin typeface="Calibri" charset="0"/>
            </a:endParaRPr>
          </a:p>
        </p:txBody>
      </p:sp>
      <p:sp>
        <p:nvSpPr>
          <p:cNvPr id="31" name="Text Box 14"/>
          <p:cNvSpPr txBox="1">
            <a:spLocks noChangeArrowheads="1"/>
          </p:cNvSpPr>
          <p:nvPr/>
        </p:nvSpPr>
        <p:spPr bwMode="auto">
          <a:xfrm>
            <a:off x="757855" y="1717771"/>
            <a:ext cx="1109236" cy="338554"/>
          </a:xfrm>
          <a:prstGeom prst="rect">
            <a:avLst/>
          </a:prstGeom>
          <a:noFill/>
          <a:ln w="9525">
            <a:noFill/>
            <a:miter lim="800000"/>
            <a:headEnd/>
            <a:tailEnd/>
          </a:ln>
        </p:spPr>
        <p:txBody>
          <a:bodyPr wrap="square">
            <a:prstTxWarp prst="textNoShape">
              <a:avLst/>
            </a:prstTxWarp>
            <a:spAutoFit/>
          </a:bodyPr>
          <a:lstStyle/>
          <a:p>
            <a:pPr algn="ctr">
              <a:spcBef>
                <a:spcPct val="50000"/>
              </a:spcBef>
            </a:pPr>
            <a:r>
              <a:rPr lang="en-US" sz="1600" b="1" dirty="0">
                <a:solidFill>
                  <a:srgbClr val="000000"/>
                </a:solidFill>
              </a:rPr>
              <a:t>Purchase</a:t>
            </a:r>
          </a:p>
        </p:txBody>
      </p:sp>
      <p:sp>
        <p:nvSpPr>
          <p:cNvPr id="32" name="Text Box 15"/>
          <p:cNvSpPr txBox="1">
            <a:spLocks noChangeArrowheads="1"/>
          </p:cNvSpPr>
          <p:nvPr/>
        </p:nvSpPr>
        <p:spPr bwMode="auto">
          <a:xfrm>
            <a:off x="2236836" y="3355279"/>
            <a:ext cx="1109236" cy="338554"/>
          </a:xfrm>
          <a:prstGeom prst="rect">
            <a:avLst/>
          </a:prstGeom>
          <a:noFill/>
          <a:ln w="9525">
            <a:noFill/>
            <a:miter lim="800000"/>
            <a:headEnd/>
            <a:tailEnd/>
          </a:ln>
        </p:spPr>
        <p:txBody>
          <a:bodyPr wrap="square">
            <a:prstTxWarp prst="textNoShape">
              <a:avLst/>
            </a:prstTxWarp>
            <a:spAutoFit/>
          </a:bodyPr>
          <a:lstStyle/>
          <a:p>
            <a:pPr algn="ctr">
              <a:spcBef>
                <a:spcPct val="50000"/>
              </a:spcBef>
            </a:pPr>
            <a:r>
              <a:rPr lang="en-US" sz="1600" b="1" dirty="0">
                <a:solidFill>
                  <a:srgbClr val="000000"/>
                </a:solidFill>
              </a:rPr>
              <a:t>Stores</a:t>
            </a:r>
          </a:p>
        </p:txBody>
      </p:sp>
      <p:sp>
        <p:nvSpPr>
          <p:cNvPr id="33" name="Text Box 16"/>
          <p:cNvSpPr txBox="1">
            <a:spLocks noChangeArrowheads="1"/>
          </p:cNvSpPr>
          <p:nvPr/>
        </p:nvSpPr>
        <p:spPr bwMode="auto">
          <a:xfrm>
            <a:off x="3863715" y="3355279"/>
            <a:ext cx="1331083" cy="338554"/>
          </a:xfrm>
          <a:prstGeom prst="rect">
            <a:avLst/>
          </a:prstGeom>
          <a:noFill/>
          <a:ln w="9525">
            <a:noFill/>
            <a:miter lim="800000"/>
            <a:headEnd/>
            <a:tailEnd/>
          </a:ln>
        </p:spPr>
        <p:txBody>
          <a:bodyPr wrap="square">
            <a:prstTxWarp prst="textNoShape">
              <a:avLst/>
            </a:prstTxWarp>
            <a:spAutoFit/>
          </a:bodyPr>
          <a:lstStyle/>
          <a:p>
            <a:pPr algn="ctr">
              <a:spcBef>
                <a:spcPct val="50000"/>
              </a:spcBef>
            </a:pPr>
            <a:r>
              <a:rPr lang="en-US" sz="1600" b="1" dirty="0">
                <a:solidFill>
                  <a:srgbClr val="000000"/>
                </a:solidFill>
              </a:rPr>
              <a:t>Installation</a:t>
            </a:r>
          </a:p>
        </p:txBody>
      </p:sp>
      <p:sp>
        <p:nvSpPr>
          <p:cNvPr id="34" name="Text Box 17"/>
          <p:cNvSpPr txBox="1">
            <a:spLocks noChangeArrowheads="1"/>
          </p:cNvSpPr>
          <p:nvPr/>
        </p:nvSpPr>
        <p:spPr bwMode="auto">
          <a:xfrm>
            <a:off x="5786392" y="3355279"/>
            <a:ext cx="1109236" cy="338554"/>
          </a:xfrm>
          <a:prstGeom prst="rect">
            <a:avLst/>
          </a:prstGeom>
          <a:noFill/>
          <a:ln w="9525">
            <a:noFill/>
            <a:miter lim="800000"/>
            <a:headEnd/>
            <a:tailEnd/>
          </a:ln>
        </p:spPr>
        <p:txBody>
          <a:bodyPr wrap="square">
            <a:prstTxWarp prst="textNoShape">
              <a:avLst/>
            </a:prstTxWarp>
            <a:spAutoFit/>
          </a:bodyPr>
          <a:lstStyle/>
          <a:p>
            <a:pPr algn="ctr">
              <a:spcBef>
                <a:spcPct val="50000"/>
              </a:spcBef>
            </a:pPr>
            <a:r>
              <a:rPr lang="en-US" sz="1600" b="1" dirty="0">
                <a:solidFill>
                  <a:srgbClr val="000000"/>
                </a:solidFill>
              </a:rPr>
              <a:t>Repair</a:t>
            </a:r>
          </a:p>
        </p:txBody>
      </p:sp>
      <p:sp>
        <p:nvSpPr>
          <p:cNvPr id="35" name="Text Box 18"/>
          <p:cNvSpPr txBox="1">
            <a:spLocks noChangeArrowheads="1"/>
          </p:cNvSpPr>
          <p:nvPr/>
        </p:nvSpPr>
        <p:spPr bwMode="auto">
          <a:xfrm>
            <a:off x="7466321" y="4758861"/>
            <a:ext cx="1109236" cy="338554"/>
          </a:xfrm>
          <a:prstGeom prst="rect">
            <a:avLst/>
          </a:prstGeom>
          <a:noFill/>
          <a:ln w="9525">
            <a:noFill/>
            <a:miter lim="800000"/>
            <a:headEnd/>
            <a:tailEnd/>
          </a:ln>
        </p:spPr>
        <p:txBody>
          <a:bodyPr wrap="square">
            <a:prstTxWarp prst="textNoShape">
              <a:avLst/>
            </a:prstTxWarp>
            <a:spAutoFit/>
          </a:bodyPr>
          <a:lstStyle/>
          <a:p>
            <a:pPr algn="ctr">
              <a:spcBef>
                <a:spcPct val="50000"/>
              </a:spcBef>
            </a:pPr>
            <a:r>
              <a:rPr lang="en-US" sz="1600" b="1" dirty="0">
                <a:solidFill>
                  <a:srgbClr val="000000"/>
                </a:solidFill>
              </a:rPr>
              <a:t>Scrap</a:t>
            </a:r>
          </a:p>
        </p:txBody>
      </p:sp>
      <p:cxnSp>
        <p:nvCxnSpPr>
          <p:cNvPr id="36" name="AutoShape 26"/>
          <p:cNvCxnSpPr>
            <a:cxnSpLocks noChangeShapeType="1"/>
          </p:cNvCxnSpPr>
          <p:nvPr/>
        </p:nvCxnSpPr>
        <p:spPr bwMode="auto">
          <a:xfrm>
            <a:off x="3420021" y="3909376"/>
            <a:ext cx="682080" cy="1588"/>
          </a:xfrm>
          <a:prstGeom prst="straightConnector1">
            <a:avLst/>
          </a:prstGeom>
          <a:noFill/>
          <a:ln w="25400" cap="flat" cmpd="sng" algn="ctr">
            <a:solidFill>
              <a:srgbClr val="000000"/>
            </a:solidFill>
            <a:prstDash val="solid"/>
            <a:round/>
            <a:headEnd type="none" w="med" len="med"/>
            <a:tailEnd type="triangle" w="med" len="med"/>
          </a:ln>
        </p:spPr>
      </p:cxnSp>
      <p:cxnSp>
        <p:nvCxnSpPr>
          <p:cNvPr id="37" name="AutoShape 28"/>
          <p:cNvCxnSpPr>
            <a:cxnSpLocks noChangeShapeType="1"/>
          </p:cNvCxnSpPr>
          <p:nvPr/>
        </p:nvCxnSpPr>
        <p:spPr bwMode="auto">
          <a:xfrm>
            <a:off x="5194798" y="3857687"/>
            <a:ext cx="748803" cy="1588"/>
          </a:xfrm>
          <a:prstGeom prst="straightConnector1">
            <a:avLst/>
          </a:prstGeom>
          <a:noFill/>
          <a:ln w="25400" cap="flat" cmpd="sng" algn="ctr">
            <a:solidFill>
              <a:srgbClr val="000000"/>
            </a:solidFill>
            <a:prstDash val="solid"/>
            <a:round/>
            <a:headEnd type="none" w="med" len="med"/>
            <a:tailEnd type="triangle" w="med" len="med"/>
          </a:ln>
        </p:spPr>
      </p:cxnSp>
      <p:cxnSp>
        <p:nvCxnSpPr>
          <p:cNvPr id="38" name="AutoShape 29"/>
          <p:cNvCxnSpPr>
            <a:cxnSpLocks noChangeShapeType="1"/>
          </p:cNvCxnSpPr>
          <p:nvPr/>
        </p:nvCxnSpPr>
        <p:spPr bwMode="auto">
          <a:xfrm>
            <a:off x="6959128" y="3753156"/>
            <a:ext cx="998311" cy="1000375"/>
          </a:xfrm>
          <a:prstGeom prst="bentConnector2">
            <a:avLst/>
          </a:prstGeom>
          <a:noFill/>
          <a:ln w="25400" cap="flat" cmpd="sng" algn="ctr">
            <a:solidFill>
              <a:schemeClr val="bg1"/>
            </a:solidFill>
            <a:prstDash val="solid"/>
            <a:miter lim="800000"/>
            <a:headEnd type="none" w="med" len="med"/>
            <a:tailEnd type="triangle" w="med" len="med"/>
          </a:ln>
        </p:spPr>
      </p:cxnSp>
      <p:sp>
        <p:nvSpPr>
          <p:cNvPr id="39" name="WordArt 31"/>
          <p:cNvSpPr>
            <a:spLocks noChangeArrowheads="1" noChangeShapeType="1" noTextEdit="1"/>
          </p:cNvSpPr>
          <p:nvPr/>
        </p:nvSpPr>
        <p:spPr bwMode="auto">
          <a:xfrm>
            <a:off x="2680531" y="1627095"/>
            <a:ext cx="3771402" cy="311907"/>
          </a:xfrm>
          <a:prstGeom prst="rect">
            <a:avLst/>
          </a:prstGeom>
          <a:noFill/>
          <a:ln>
            <a:noFill/>
          </a:ln>
        </p:spPr>
        <p:txBody>
          <a:bodyPr spcFirstLastPara="1" wrap="none" fromWordArt="1">
            <a:prstTxWarp prst="textArchUp">
              <a:avLst>
                <a:gd name="adj" fmla="val 10800004"/>
              </a:avLst>
            </a:prstTxWarp>
          </a:bodyPr>
          <a:lstStyle/>
          <a:p>
            <a:pPr algn="ctr"/>
            <a:r>
              <a:rPr lang="en-US" sz="2800" kern="10" dirty="0">
                <a:ln w="9525">
                  <a:noFill/>
                  <a:round/>
                  <a:headEnd/>
                  <a:tailEnd/>
                </a:ln>
                <a:solidFill>
                  <a:srgbClr val="000000"/>
                </a:solidFill>
                <a:latin typeface="Eras Demi ITC"/>
                <a:ea typeface="Arial"/>
                <a:cs typeface="Eras Demi ITC"/>
              </a:rPr>
              <a:t>Multiple Repair Cycles</a:t>
            </a:r>
          </a:p>
        </p:txBody>
      </p:sp>
      <p:sp>
        <p:nvSpPr>
          <p:cNvPr id="40" name="AutoShape 33"/>
          <p:cNvSpPr>
            <a:spLocks noChangeArrowheads="1"/>
          </p:cNvSpPr>
          <p:nvPr/>
        </p:nvSpPr>
        <p:spPr bwMode="auto">
          <a:xfrm flipH="1">
            <a:off x="1941039" y="2029677"/>
            <a:ext cx="4806690" cy="935720"/>
          </a:xfrm>
          <a:prstGeom prst="curvedDownArrow">
            <a:avLst>
              <a:gd name="adj1" fmla="val 108333"/>
              <a:gd name="adj2" fmla="val 216667"/>
              <a:gd name="adj3" fmla="val 33333"/>
            </a:avLst>
          </a:prstGeom>
          <a:solidFill>
            <a:schemeClr val="tx1">
              <a:lumMod val="95000"/>
            </a:schemeClr>
          </a:solidFill>
          <a:ln w="9525">
            <a:noFill/>
            <a:miter lim="800000"/>
            <a:headEnd/>
            <a:tailEnd/>
          </a:ln>
        </p:spPr>
        <p:txBody>
          <a:bodyPr wrap="none" anchor="ctr">
            <a:prstTxWarp prst="textNoShape">
              <a:avLst/>
            </a:prstTxWarp>
          </a:bodyPr>
          <a:lstStyle/>
          <a:p>
            <a:endParaRPr lang="en-US">
              <a:latin typeface="Calibri" charset="0"/>
            </a:endParaRPr>
          </a:p>
        </p:txBody>
      </p:sp>
      <p:cxnSp>
        <p:nvCxnSpPr>
          <p:cNvPr id="41" name="AutoShape 34"/>
          <p:cNvCxnSpPr>
            <a:cxnSpLocks noChangeShapeType="1"/>
          </p:cNvCxnSpPr>
          <p:nvPr/>
        </p:nvCxnSpPr>
        <p:spPr bwMode="auto">
          <a:xfrm rot="16200000" flipH="1">
            <a:off x="1428022" y="2626841"/>
            <a:ext cx="871066" cy="924363"/>
          </a:xfrm>
          <a:prstGeom prst="bentConnector2">
            <a:avLst/>
          </a:prstGeom>
          <a:noFill/>
          <a:ln w="25400" cap="flat" cmpd="sng" algn="ctr">
            <a:solidFill>
              <a:srgbClr val="000000"/>
            </a:solidFill>
            <a:prstDash val="solid"/>
            <a:miter lim="800000"/>
            <a:headEnd type="none" w="med" len="med"/>
            <a:tailEnd type="triangle" w="med" len="med"/>
          </a:ln>
        </p:spPr>
      </p:cxnSp>
      <p:pic>
        <p:nvPicPr>
          <p:cNvPr id="42" name="Picture 35" descr="motor icon"/>
          <p:cNvPicPr>
            <a:picLocks noChangeAspect="1" noChangeArrowheads="1"/>
          </p:cNvPicPr>
          <p:nvPr/>
        </p:nvPicPr>
        <p:blipFill>
          <a:blip r:embed="rId3"/>
          <a:srcRect/>
          <a:stretch>
            <a:fillRect/>
          </a:stretch>
        </p:blipFill>
        <p:spPr bwMode="auto">
          <a:xfrm>
            <a:off x="4390602" y="3722421"/>
            <a:ext cx="286553" cy="256673"/>
          </a:xfrm>
          <a:prstGeom prst="rect">
            <a:avLst/>
          </a:prstGeom>
          <a:noFill/>
          <a:ln w="9525">
            <a:noFill/>
            <a:miter lim="800000"/>
            <a:headEnd/>
            <a:tailEnd/>
          </a:ln>
        </p:spPr>
      </p:pic>
      <p:pic>
        <p:nvPicPr>
          <p:cNvPr id="43" name="Picture 37" descr="Equip_Spare"/>
          <p:cNvPicPr>
            <a:picLocks noChangeAspect="1" noChangeArrowheads="1"/>
          </p:cNvPicPr>
          <p:nvPr/>
        </p:nvPicPr>
        <p:blipFill>
          <a:blip r:embed="rId4"/>
          <a:srcRect/>
          <a:stretch>
            <a:fillRect/>
          </a:stretch>
        </p:blipFill>
        <p:spPr bwMode="auto">
          <a:xfrm>
            <a:off x="2680531" y="3667187"/>
            <a:ext cx="295797" cy="311907"/>
          </a:xfrm>
          <a:prstGeom prst="rect">
            <a:avLst/>
          </a:prstGeom>
          <a:noFill/>
          <a:ln w="9525">
            <a:noFill/>
            <a:miter lim="800000"/>
            <a:headEnd/>
            <a:tailEnd/>
          </a:ln>
        </p:spPr>
      </p:pic>
      <p:pic>
        <p:nvPicPr>
          <p:cNvPr id="44" name="Picture 38" descr="Equip_Repair"/>
          <p:cNvPicPr>
            <a:picLocks noChangeAspect="1" noChangeArrowheads="1"/>
          </p:cNvPicPr>
          <p:nvPr/>
        </p:nvPicPr>
        <p:blipFill>
          <a:blip r:embed="rId5"/>
          <a:srcRect/>
          <a:stretch>
            <a:fillRect/>
          </a:stretch>
        </p:blipFill>
        <p:spPr bwMode="auto">
          <a:xfrm>
            <a:off x="6214680" y="3728919"/>
            <a:ext cx="237253" cy="250175"/>
          </a:xfrm>
          <a:prstGeom prst="rect">
            <a:avLst/>
          </a:prstGeom>
          <a:noFill/>
          <a:ln w="9525">
            <a:noFill/>
            <a:miter lim="800000"/>
            <a:headEnd/>
            <a:tailEnd/>
          </a:ln>
        </p:spPr>
      </p:pic>
      <p:pic>
        <p:nvPicPr>
          <p:cNvPr id="45" name="Picture 39" descr="Equip_Scrap"/>
          <p:cNvPicPr>
            <a:picLocks noChangeAspect="1" noChangeArrowheads="1"/>
          </p:cNvPicPr>
          <p:nvPr/>
        </p:nvPicPr>
        <p:blipFill>
          <a:blip r:embed="rId6"/>
          <a:srcRect/>
          <a:stretch>
            <a:fillRect/>
          </a:stretch>
        </p:blipFill>
        <p:spPr bwMode="auto">
          <a:xfrm>
            <a:off x="7860716" y="5103258"/>
            <a:ext cx="295797" cy="311907"/>
          </a:xfrm>
          <a:prstGeom prst="rect">
            <a:avLst/>
          </a:prstGeom>
          <a:noFill/>
          <a:ln w="9525">
            <a:noFill/>
            <a:miter lim="800000"/>
            <a:headEnd/>
            <a:tailEnd/>
          </a:ln>
        </p:spPr>
      </p:pic>
      <p:pic>
        <p:nvPicPr>
          <p:cNvPr id="46" name="Picture 40" descr="Equip_Ordered"/>
          <p:cNvPicPr>
            <a:picLocks noChangeAspect="1" noChangeArrowheads="1"/>
          </p:cNvPicPr>
          <p:nvPr/>
        </p:nvPicPr>
        <p:blipFill>
          <a:blip r:embed="rId7"/>
          <a:srcRect/>
          <a:stretch>
            <a:fillRect/>
          </a:stretch>
        </p:blipFill>
        <p:spPr bwMode="auto">
          <a:xfrm>
            <a:off x="1127600" y="2029677"/>
            <a:ext cx="295797" cy="311907"/>
          </a:xfrm>
          <a:prstGeom prst="rect">
            <a:avLst/>
          </a:prstGeom>
          <a:noFill/>
          <a:ln w="9525">
            <a:noFill/>
            <a:miter lim="800000"/>
            <a:headEnd/>
            <a:tailEnd/>
          </a:ln>
        </p:spPr>
      </p:pic>
      <p:sp>
        <p:nvSpPr>
          <p:cNvPr id="47" name="Text Box 52"/>
          <p:cNvSpPr txBox="1">
            <a:spLocks noChangeArrowheads="1"/>
          </p:cNvSpPr>
          <p:nvPr/>
        </p:nvSpPr>
        <p:spPr bwMode="auto">
          <a:xfrm>
            <a:off x="1923839" y="4368976"/>
            <a:ext cx="1848726" cy="1661994"/>
          </a:xfrm>
          <a:prstGeom prst="rect">
            <a:avLst/>
          </a:prstGeom>
          <a:noFill/>
          <a:ln w="9525">
            <a:noFill/>
            <a:miter lim="800000"/>
            <a:headEnd/>
            <a:tailEnd/>
          </a:ln>
        </p:spPr>
        <p:txBody>
          <a:bodyPr wrap="square">
            <a:prstTxWarp prst="textNoShape">
              <a:avLst/>
            </a:prstTxWarp>
            <a:spAutoFit/>
          </a:bodyPr>
          <a:lstStyle/>
          <a:p>
            <a:pPr>
              <a:spcBef>
                <a:spcPct val="50000"/>
              </a:spcBef>
              <a:buFontTx/>
              <a:buChar char="•"/>
            </a:pPr>
            <a:r>
              <a:rPr lang="en-US" sz="1200" b="1" i="1" dirty="0">
                <a:solidFill>
                  <a:srgbClr val="000000"/>
                </a:solidFill>
              </a:rPr>
              <a:t> Incoming Inspection</a:t>
            </a:r>
          </a:p>
          <a:p>
            <a:pPr>
              <a:spcBef>
                <a:spcPct val="50000"/>
              </a:spcBef>
              <a:buFontTx/>
              <a:buChar char="•"/>
            </a:pPr>
            <a:r>
              <a:rPr lang="en-US" sz="1200" b="1" i="1" dirty="0">
                <a:solidFill>
                  <a:srgbClr val="000000"/>
                </a:solidFill>
              </a:rPr>
              <a:t>Periodic Test</a:t>
            </a:r>
          </a:p>
          <a:p>
            <a:pPr>
              <a:spcBef>
                <a:spcPct val="50000"/>
              </a:spcBef>
              <a:buFontTx/>
              <a:buChar char="•"/>
            </a:pPr>
            <a:r>
              <a:rPr lang="en-US" sz="1200" b="1" i="1" dirty="0">
                <a:solidFill>
                  <a:srgbClr val="000000"/>
                </a:solidFill>
              </a:rPr>
              <a:t>Periodic Maintenance</a:t>
            </a:r>
          </a:p>
          <a:p>
            <a:pPr>
              <a:spcBef>
                <a:spcPct val="50000"/>
              </a:spcBef>
              <a:buFontTx/>
              <a:buChar char="•"/>
            </a:pPr>
            <a:r>
              <a:rPr lang="en-US" sz="1200" b="1" i="1" dirty="0">
                <a:solidFill>
                  <a:srgbClr val="000000"/>
                </a:solidFill>
              </a:rPr>
              <a:t>Stores Management</a:t>
            </a:r>
          </a:p>
          <a:p>
            <a:pPr>
              <a:spcBef>
                <a:spcPct val="50000"/>
              </a:spcBef>
              <a:buFontTx/>
              <a:buChar char="•"/>
            </a:pPr>
            <a:r>
              <a:rPr lang="en-US" sz="1200" b="1" i="1" dirty="0">
                <a:solidFill>
                  <a:srgbClr val="000000"/>
                </a:solidFill>
              </a:rPr>
              <a:t>Search for Replacements</a:t>
            </a:r>
          </a:p>
          <a:p>
            <a:pPr>
              <a:spcBef>
                <a:spcPct val="50000"/>
              </a:spcBef>
              <a:buFontTx/>
              <a:buChar char="•"/>
            </a:pPr>
            <a:r>
              <a:rPr lang="en-US" sz="1200" b="1" i="1" dirty="0">
                <a:solidFill>
                  <a:srgbClr val="000000"/>
                </a:solidFill>
              </a:rPr>
              <a:t>Equipment Traveler</a:t>
            </a:r>
          </a:p>
        </p:txBody>
      </p:sp>
      <p:sp>
        <p:nvSpPr>
          <p:cNvPr id="50" name="Text Box 55"/>
          <p:cNvSpPr txBox="1">
            <a:spLocks noChangeArrowheads="1"/>
          </p:cNvSpPr>
          <p:nvPr/>
        </p:nvSpPr>
        <p:spPr bwMode="auto">
          <a:xfrm>
            <a:off x="523308" y="2706067"/>
            <a:ext cx="1478981" cy="1107997"/>
          </a:xfrm>
          <a:prstGeom prst="rect">
            <a:avLst/>
          </a:prstGeom>
          <a:noFill/>
          <a:ln w="9525">
            <a:noFill/>
            <a:miter lim="800000"/>
            <a:headEnd/>
            <a:tailEnd/>
          </a:ln>
        </p:spPr>
        <p:txBody>
          <a:bodyPr wrap="square">
            <a:prstTxWarp prst="textNoShape">
              <a:avLst/>
            </a:prstTxWarp>
            <a:spAutoFit/>
          </a:bodyPr>
          <a:lstStyle/>
          <a:p>
            <a:pPr>
              <a:spcBef>
                <a:spcPct val="50000"/>
              </a:spcBef>
              <a:buFontTx/>
              <a:buChar char="•"/>
            </a:pPr>
            <a:r>
              <a:rPr lang="en-US" sz="1200" b="1" i="1" dirty="0">
                <a:solidFill>
                  <a:srgbClr val="000000"/>
                </a:solidFill>
              </a:rPr>
              <a:t>Vendor</a:t>
            </a:r>
          </a:p>
          <a:p>
            <a:pPr>
              <a:spcBef>
                <a:spcPct val="50000"/>
              </a:spcBef>
              <a:buFontTx/>
              <a:buChar char="•"/>
            </a:pPr>
            <a:r>
              <a:rPr lang="en-US" sz="1200" b="1" i="1" dirty="0">
                <a:solidFill>
                  <a:srgbClr val="000000"/>
                </a:solidFill>
              </a:rPr>
              <a:t>Warranty</a:t>
            </a:r>
          </a:p>
          <a:p>
            <a:pPr>
              <a:spcBef>
                <a:spcPct val="50000"/>
              </a:spcBef>
              <a:buFontTx/>
              <a:buChar char="•"/>
            </a:pPr>
            <a:r>
              <a:rPr lang="en-US" sz="1200" b="1" i="1" dirty="0">
                <a:solidFill>
                  <a:srgbClr val="000000"/>
                </a:solidFill>
              </a:rPr>
              <a:t>Cost</a:t>
            </a:r>
          </a:p>
          <a:p>
            <a:pPr>
              <a:spcBef>
                <a:spcPct val="50000"/>
              </a:spcBef>
              <a:buFontTx/>
              <a:buChar char="•"/>
            </a:pPr>
            <a:r>
              <a:rPr lang="en-US" sz="1200" b="1" i="1" dirty="0">
                <a:solidFill>
                  <a:srgbClr val="000000"/>
                </a:solidFill>
              </a:rPr>
              <a:t>Design</a:t>
            </a:r>
          </a:p>
        </p:txBody>
      </p:sp>
      <p:sp>
        <p:nvSpPr>
          <p:cNvPr id="51" name="AutoShape 6"/>
          <p:cNvSpPr>
            <a:spLocks noChangeArrowheads="1"/>
          </p:cNvSpPr>
          <p:nvPr/>
        </p:nvSpPr>
        <p:spPr bwMode="auto">
          <a:xfrm>
            <a:off x="683905" y="4446954"/>
            <a:ext cx="1257134" cy="1169650"/>
          </a:xfrm>
          <a:prstGeom prst="roundRect">
            <a:avLst>
              <a:gd name="adj" fmla="val 16667"/>
            </a:avLst>
          </a:prstGeom>
          <a:ln>
            <a:headEnd/>
            <a:tailEnd/>
          </a:ln>
          <a:effectLst>
            <a:outerShdw blurRad="50800" dist="38100" dir="18900000" algn="tr" rotWithShape="0">
              <a:srgbClr val="000000">
                <a:alpha val="43000"/>
              </a:srgbClr>
            </a:outerShdw>
          </a:effectLst>
        </p:spPr>
        <p:style>
          <a:lnRef idx="0">
            <a:schemeClr val="accent3"/>
          </a:lnRef>
          <a:fillRef idx="3">
            <a:schemeClr val="accent3"/>
          </a:fillRef>
          <a:effectRef idx="3">
            <a:schemeClr val="accent3"/>
          </a:effectRef>
          <a:fontRef idx="minor">
            <a:schemeClr val="lt1"/>
          </a:fontRef>
        </p:style>
        <p:txBody>
          <a:bodyPr wrap="none" anchor="ctr">
            <a:prstTxWarp prst="textNoShape">
              <a:avLst/>
            </a:prstTxWarp>
          </a:bodyPr>
          <a:lstStyle/>
          <a:p>
            <a:endParaRPr lang="en-US">
              <a:latin typeface="Calibri" charset="0"/>
            </a:endParaRPr>
          </a:p>
        </p:txBody>
      </p:sp>
      <p:sp>
        <p:nvSpPr>
          <p:cNvPr id="52" name="Text Box 15"/>
          <p:cNvSpPr txBox="1">
            <a:spLocks noChangeArrowheads="1"/>
          </p:cNvSpPr>
          <p:nvPr/>
        </p:nvSpPr>
        <p:spPr bwMode="auto">
          <a:xfrm>
            <a:off x="683905" y="4706876"/>
            <a:ext cx="1257134" cy="584777"/>
          </a:xfrm>
          <a:prstGeom prst="rect">
            <a:avLst/>
          </a:prstGeom>
          <a:noFill/>
          <a:ln w="9525">
            <a:noFill/>
            <a:miter lim="800000"/>
            <a:headEnd/>
            <a:tailEnd/>
          </a:ln>
        </p:spPr>
        <p:txBody>
          <a:bodyPr wrap="square">
            <a:prstTxWarp prst="textNoShape">
              <a:avLst/>
            </a:prstTxWarp>
            <a:spAutoFit/>
          </a:bodyPr>
          <a:lstStyle/>
          <a:p>
            <a:pPr algn="ctr">
              <a:spcBef>
                <a:spcPct val="50000"/>
              </a:spcBef>
            </a:pPr>
            <a:r>
              <a:rPr lang="en-US" sz="1600" b="1" dirty="0">
                <a:solidFill>
                  <a:srgbClr val="000000"/>
                </a:solidFill>
              </a:rPr>
              <a:t>Equipment Inventory</a:t>
            </a:r>
          </a:p>
        </p:txBody>
      </p:sp>
      <p:sp>
        <p:nvSpPr>
          <p:cNvPr id="53" name="Text Box 52"/>
          <p:cNvSpPr txBox="1">
            <a:spLocks noChangeArrowheads="1"/>
          </p:cNvSpPr>
          <p:nvPr/>
        </p:nvSpPr>
        <p:spPr bwMode="auto">
          <a:xfrm>
            <a:off x="523308" y="5616604"/>
            <a:ext cx="1343781" cy="923330"/>
          </a:xfrm>
          <a:prstGeom prst="rect">
            <a:avLst/>
          </a:prstGeom>
          <a:noFill/>
          <a:ln w="9525">
            <a:noFill/>
            <a:miter lim="800000"/>
            <a:headEnd/>
            <a:tailEnd/>
          </a:ln>
        </p:spPr>
        <p:txBody>
          <a:bodyPr wrap="square">
            <a:prstTxWarp prst="textNoShape">
              <a:avLst/>
            </a:prstTxWarp>
            <a:spAutoFit/>
          </a:bodyPr>
          <a:lstStyle/>
          <a:p>
            <a:pPr>
              <a:spcBef>
                <a:spcPct val="50000"/>
              </a:spcBef>
              <a:buFontTx/>
              <a:buChar char="•"/>
            </a:pPr>
            <a:r>
              <a:rPr lang="en-US" sz="1200" b="1" i="1" dirty="0">
                <a:solidFill>
                  <a:srgbClr val="000000"/>
                </a:solidFill>
              </a:rPr>
              <a:t> Identification Design</a:t>
            </a:r>
          </a:p>
          <a:p>
            <a:pPr>
              <a:spcBef>
                <a:spcPct val="50000"/>
              </a:spcBef>
              <a:buFontTx/>
              <a:buChar char="•"/>
            </a:pPr>
            <a:r>
              <a:rPr lang="en-US" sz="1200" b="1" i="1" dirty="0">
                <a:solidFill>
                  <a:srgbClr val="000000"/>
                </a:solidFill>
              </a:rPr>
              <a:t>Search Design  Documents</a:t>
            </a:r>
          </a:p>
        </p:txBody>
      </p:sp>
      <p:sp>
        <p:nvSpPr>
          <p:cNvPr id="54" name="AutoShape 6"/>
          <p:cNvSpPr>
            <a:spLocks noChangeArrowheads="1"/>
          </p:cNvSpPr>
          <p:nvPr/>
        </p:nvSpPr>
        <p:spPr bwMode="auto">
          <a:xfrm>
            <a:off x="7282574" y="1405864"/>
            <a:ext cx="1257134" cy="1169650"/>
          </a:xfrm>
          <a:prstGeom prst="roundRect">
            <a:avLst>
              <a:gd name="adj" fmla="val 16667"/>
            </a:avLst>
          </a:prstGeom>
          <a:ln>
            <a:headEnd/>
            <a:tailEnd/>
          </a:ln>
          <a:effectLst>
            <a:outerShdw blurRad="50800" dist="38100" dir="8100000" algn="bl" rotWithShape="0">
              <a:srgbClr val="000000">
                <a:alpha val="43000"/>
              </a:srgbClr>
            </a:outerShdw>
          </a:effectLst>
        </p:spPr>
        <p:style>
          <a:lnRef idx="0">
            <a:schemeClr val="accent3"/>
          </a:lnRef>
          <a:fillRef idx="3">
            <a:schemeClr val="accent3"/>
          </a:fillRef>
          <a:effectRef idx="3">
            <a:schemeClr val="accent3"/>
          </a:effectRef>
          <a:fontRef idx="minor">
            <a:schemeClr val="lt1"/>
          </a:fontRef>
        </p:style>
        <p:txBody>
          <a:bodyPr wrap="none" anchor="ctr">
            <a:prstTxWarp prst="textNoShape">
              <a:avLst/>
            </a:prstTxWarp>
          </a:bodyPr>
          <a:lstStyle/>
          <a:p>
            <a:endParaRPr lang="en-US">
              <a:latin typeface="Calibri" charset="0"/>
            </a:endParaRPr>
          </a:p>
        </p:txBody>
      </p:sp>
      <p:sp>
        <p:nvSpPr>
          <p:cNvPr id="55" name="Text Box 15"/>
          <p:cNvSpPr txBox="1">
            <a:spLocks noChangeArrowheads="1"/>
          </p:cNvSpPr>
          <p:nvPr/>
        </p:nvSpPr>
        <p:spPr bwMode="auto">
          <a:xfrm>
            <a:off x="7282574" y="1665787"/>
            <a:ext cx="1257134" cy="584777"/>
          </a:xfrm>
          <a:prstGeom prst="rect">
            <a:avLst/>
          </a:prstGeom>
          <a:noFill/>
          <a:ln w="9525">
            <a:noFill/>
            <a:miter lim="800000"/>
            <a:headEnd/>
            <a:tailEnd/>
          </a:ln>
        </p:spPr>
        <p:txBody>
          <a:bodyPr wrap="square">
            <a:prstTxWarp prst="textNoShape">
              <a:avLst/>
            </a:prstTxWarp>
            <a:spAutoFit/>
          </a:bodyPr>
          <a:lstStyle/>
          <a:p>
            <a:pPr algn="ctr">
              <a:spcBef>
                <a:spcPct val="50000"/>
              </a:spcBef>
            </a:pPr>
            <a:r>
              <a:rPr lang="en-US" sz="1600" b="1" dirty="0">
                <a:solidFill>
                  <a:srgbClr val="000000"/>
                </a:solidFill>
              </a:rPr>
              <a:t>Reliability</a:t>
            </a:r>
            <a:r>
              <a:rPr lang="en-US" sz="1600" b="1" dirty="0"/>
              <a:t> </a:t>
            </a:r>
            <a:r>
              <a:rPr lang="en-US" sz="1600" b="1" dirty="0">
                <a:solidFill>
                  <a:srgbClr val="000000"/>
                </a:solidFill>
              </a:rPr>
              <a:t>Analysis</a:t>
            </a:r>
          </a:p>
        </p:txBody>
      </p:sp>
      <p:sp>
        <p:nvSpPr>
          <p:cNvPr id="56" name="Text Box 52"/>
          <p:cNvSpPr txBox="1">
            <a:spLocks noChangeArrowheads="1"/>
          </p:cNvSpPr>
          <p:nvPr/>
        </p:nvSpPr>
        <p:spPr bwMode="auto">
          <a:xfrm>
            <a:off x="8019814" y="2626314"/>
            <a:ext cx="1183184" cy="1107997"/>
          </a:xfrm>
          <a:prstGeom prst="rect">
            <a:avLst/>
          </a:prstGeom>
          <a:noFill/>
          <a:ln w="9525">
            <a:noFill/>
            <a:miter lim="800000"/>
            <a:headEnd/>
            <a:tailEnd/>
          </a:ln>
        </p:spPr>
        <p:txBody>
          <a:bodyPr wrap="square">
            <a:prstTxWarp prst="textNoShape">
              <a:avLst/>
            </a:prstTxWarp>
            <a:spAutoFit/>
          </a:bodyPr>
          <a:lstStyle/>
          <a:p>
            <a:pPr>
              <a:spcBef>
                <a:spcPct val="50000"/>
              </a:spcBef>
              <a:buFontTx/>
              <a:buChar char="•"/>
            </a:pPr>
            <a:r>
              <a:rPr lang="en-US" sz="1200" b="1" i="1" dirty="0">
                <a:solidFill>
                  <a:srgbClr val="000000"/>
                </a:solidFill>
              </a:rPr>
              <a:t>Condition</a:t>
            </a:r>
          </a:p>
          <a:p>
            <a:pPr>
              <a:spcBef>
                <a:spcPct val="50000"/>
              </a:spcBef>
              <a:buFontTx/>
              <a:buChar char="•"/>
            </a:pPr>
            <a:r>
              <a:rPr lang="en-US" sz="1200" b="1" i="1" dirty="0">
                <a:solidFill>
                  <a:srgbClr val="000000"/>
                </a:solidFill>
              </a:rPr>
              <a:t>Failure</a:t>
            </a:r>
          </a:p>
          <a:p>
            <a:pPr>
              <a:spcBef>
                <a:spcPct val="50000"/>
              </a:spcBef>
              <a:buFontTx/>
              <a:buChar char="•"/>
            </a:pPr>
            <a:r>
              <a:rPr lang="en-US" sz="1200" b="1" i="1" dirty="0">
                <a:solidFill>
                  <a:srgbClr val="000000"/>
                </a:solidFill>
              </a:rPr>
              <a:t>Repair</a:t>
            </a:r>
          </a:p>
          <a:p>
            <a:pPr>
              <a:spcBef>
                <a:spcPct val="50000"/>
              </a:spcBef>
              <a:buFontTx/>
              <a:buChar char="•"/>
            </a:pPr>
            <a:r>
              <a:rPr lang="en-US" sz="1200" b="1" i="1" dirty="0">
                <a:solidFill>
                  <a:srgbClr val="000000"/>
                </a:solidFill>
              </a:rPr>
              <a:t>Cost</a:t>
            </a:r>
          </a:p>
        </p:txBody>
      </p:sp>
      <p:cxnSp>
        <p:nvCxnSpPr>
          <p:cNvPr id="57" name="AutoShape 34"/>
          <p:cNvCxnSpPr>
            <a:cxnSpLocks noChangeShapeType="1"/>
          </p:cNvCxnSpPr>
          <p:nvPr/>
        </p:nvCxnSpPr>
        <p:spPr bwMode="auto">
          <a:xfrm rot="5400000" flipH="1" flipV="1">
            <a:off x="1590637" y="3711854"/>
            <a:ext cx="545837" cy="924363"/>
          </a:xfrm>
          <a:prstGeom prst="bentConnector2">
            <a:avLst/>
          </a:prstGeom>
          <a:noFill/>
          <a:ln w="25400" cap="flat" cmpd="sng" algn="ctr">
            <a:solidFill>
              <a:srgbClr val="000000"/>
            </a:solidFill>
            <a:prstDash val="solid"/>
            <a:miter lim="800000"/>
            <a:headEnd type="none" w="med" len="med"/>
            <a:tailEnd type="triangle" w="med" len="med"/>
          </a:ln>
        </p:spPr>
      </p:cxnSp>
      <p:cxnSp>
        <p:nvCxnSpPr>
          <p:cNvPr id="58" name="AutoShape 34"/>
          <p:cNvCxnSpPr>
            <a:cxnSpLocks noChangeShapeType="1"/>
          </p:cNvCxnSpPr>
          <p:nvPr/>
        </p:nvCxnSpPr>
        <p:spPr bwMode="auto">
          <a:xfrm rot="5400000" flipH="1" flipV="1">
            <a:off x="6817757" y="2482952"/>
            <a:ext cx="1244074" cy="961338"/>
          </a:xfrm>
          <a:prstGeom prst="bentConnector3">
            <a:avLst>
              <a:gd name="adj1" fmla="val -2063"/>
            </a:avLst>
          </a:prstGeom>
          <a:noFill/>
          <a:ln w="25400" cap="flat" cmpd="sng" algn="ctr">
            <a:solidFill>
              <a:srgbClr val="000000"/>
            </a:solidFill>
            <a:prstDash val="solid"/>
            <a:miter lim="800000"/>
            <a:headEnd type="none" w="med" len="med"/>
            <a:tailEnd type="triangle" w="med" len="med"/>
          </a:ln>
        </p:spPr>
      </p:cxnSp>
      <p:sp>
        <p:nvSpPr>
          <p:cNvPr id="48" name="Text Box 53"/>
          <p:cNvSpPr txBox="1">
            <a:spLocks noChangeArrowheads="1"/>
          </p:cNvSpPr>
          <p:nvPr/>
        </p:nvSpPr>
        <p:spPr bwMode="auto">
          <a:xfrm>
            <a:off x="3707619" y="4368977"/>
            <a:ext cx="1848725" cy="1938993"/>
          </a:xfrm>
          <a:prstGeom prst="rect">
            <a:avLst/>
          </a:prstGeom>
          <a:noFill/>
          <a:ln w="9525">
            <a:noFill/>
            <a:miter lim="800000"/>
            <a:headEnd/>
            <a:tailEnd/>
          </a:ln>
        </p:spPr>
        <p:txBody>
          <a:bodyPr wrap="square">
            <a:prstTxWarp prst="textNoShape">
              <a:avLst/>
            </a:prstTxWarp>
            <a:spAutoFit/>
          </a:bodyPr>
          <a:lstStyle/>
          <a:p>
            <a:pPr>
              <a:spcBef>
                <a:spcPct val="50000"/>
              </a:spcBef>
              <a:buFontTx/>
              <a:buChar char="•"/>
            </a:pPr>
            <a:r>
              <a:rPr lang="en-US" sz="1200" b="1" i="1" dirty="0">
                <a:solidFill>
                  <a:srgbClr val="000000"/>
                </a:solidFill>
              </a:rPr>
              <a:t>Condition Management</a:t>
            </a:r>
          </a:p>
          <a:p>
            <a:pPr>
              <a:spcBef>
                <a:spcPct val="50000"/>
              </a:spcBef>
              <a:buFontTx/>
              <a:buChar char="•"/>
            </a:pPr>
            <a:r>
              <a:rPr lang="en-US" sz="1200" b="1" i="1" dirty="0">
                <a:solidFill>
                  <a:srgbClr val="000000"/>
                </a:solidFill>
              </a:rPr>
              <a:t>Physical Inspections</a:t>
            </a:r>
          </a:p>
          <a:p>
            <a:pPr>
              <a:spcBef>
                <a:spcPct val="50000"/>
              </a:spcBef>
              <a:buFontTx/>
              <a:buChar char="•"/>
            </a:pPr>
            <a:r>
              <a:rPr lang="en-US" sz="1200" b="1" i="1" dirty="0">
                <a:solidFill>
                  <a:srgbClr val="000000"/>
                </a:solidFill>
              </a:rPr>
              <a:t>MTBF Calculation</a:t>
            </a:r>
          </a:p>
          <a:p>
            <a:pPr>
              <a:spcBef>
                <a:spcPct val="50000"/>
              </a:spcBef>
              <a:buFontTx/>
              <a:buChar char="•"/>
            </a:pPr>
            <a:r>
              <a:rPr lang="en-US" sz="1200" b="1" i="1" dirty="0">
                <a:solidFill>
                  <a:srgbClr val="000000"/>
                </a:solidFill>
              </a:rPr>
              <a:t>Equipment Notes</a:t>
            </a:r>
          </a:p>
          <a:p>
            <a:pPr>
              <a:spcBef>
                <a:spcPct val="50000"/>
              </a:spcBef>
              <a:buFontTx/>
              <a:buChar char="•"/>
            </a:pPr>
            <a:r>
              <a:rPr lang="en-US" sz="1200" b="1" i="1" dirty="0">
                <a:solidFill>
                  <a:srgbClr val="000000"/>
                </a:solidFill>
              </a:rPr>
              <a:t>Linked Documents</a:t>
            </a:r>
          </a:p>
          <a:p>
            <a:pPr>
              <a:spcBef>
                <a:spcPct val="50000"/>
              </a:spcBef>
              <a:buFontTx/>
              <a:buChar char="•"/>
            </a:pPr>
            <a:r>
              <a:rPr lang="en-US" sz="1200" b="1" i="1" dirty="0">
                <a:solidFill>
                  <a:srgbClr val="000000"/>
                </a:solidFill>
              </a:rPr>
              <a:t>Location History</a:t>
            </a:r>
          </a:p>
          <a:p>
            <a:pPr>
              <a:spcBef>
                <a:spcPct val="50000"/>
              </a:spcBef>
              <a:buFontTx/>
              <a:buChar char="•"/>
            </a:pPr>
            <a:r>
              <a:rPr lang="en-US" sz="1200" b="1" i="1" dirty="0">
                <a:solidFill>
                  <a:srgbClr val="000000"/>
                </a:solidFill>
              </a:rPr>
              <a:t>Equipment History</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5900" y="198438"/>
            <a:ext cx="8750300" cy="6443662"/>
          </a:xfrm>
          <a:prstGeom prst="rect">
            <a:avLst/>
          </a:prstGeom>
          <a:gradFill flip="none" rotWithShape="1">
            <a:gsLst>
              <a:gs pos="0">
                <a:schemeClr val="accent1">
                  <a:tint val="100000"/>
                  <a:shade val="100000"/>
                  <a:satMod val="130000"/>
                  <a:alpha val="94000"/>
                </a:schemeClr>
              </a:gs>
              <a:gs pos="100000">
                <a:schemeClr val="accent1">
                  <a:tint val="50000"/>
                  <a:shade val="100000"/>
                  <a:satMod val="350000"/>
                  <a:alpha val="94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215900" y="198438"/>
            <a:ext cx="8750300" cy="1084262"/>
          </a:xfrm>
          <a:ln/>
          <a:effectLst>
            <a:outerShdw blurRad="50800" dist="38100" dir="5400000" rotWithShape="0">
              <a:srgbClr val="000000">
                <a:alpha val="43000"/>
              </a:srgbClr>
            </a:outerShdw>
          </a:effectLst>
        </p:spPr>
        <p:style>
          <a:lnRef idx="1">
            <a:schemeClr val="accent1"/>
          </a:lnRef>
          <a:fillRef idx="2">
            <a:schemeClr val="accent1"/>
          </a:fillRef>
          <a:effectRef idx="1">
            <a:schemeClr val="accent1"/>
          </a:effectRef>
          <a:fontRef idx="minor">
            <a:schemeClr val="dk1"/>
          </a:fontRef>
        </p:style>
        <p:txBody>
          <a:bodyPr>
            <a:normAutofit/>
          </a:bodyPr>
          <a:lstStyle/>
          <a:p>
            <a:r>
              <a:rPr lang="en-US" dirty="0">
                <a:effectLst>
                  <a:outerShdw blurRad="50800" dist="38100" dir="2700000" algn="br">
                    <a:srgbClr val="000000">
                      <a:alpha val="43000"/>
                    </a:srgbClr>
                  </a:outerShdw>
                </a:effectLst>
                <a:latin typeface="Eras Demi ITC"/>
                <a:cs typeface="Eras Demi ITC"/>
              </a:rPr>
              <a:t>Repair Tracker State Page</a:t>
            </a:r>
          </a:p>
        </p:txBody>
      </p:sp>
      <p:pic>
        <p:nvPicPr>
          <p:cNvPr id="9" name="Content Placeholder 8" descr="A screenshot of a computer&#10;&#10;Description automatically generated">
            <a:extLst>
              <a:ext uri="{FF2B5EF4-FFF2-40B4-BE49-F238E27FC236}">
                <a16:creationId xmlns:a16="http://schemas.microsoft.com/office/drawing/2014/main" id="{2F979724-8FC6-C5D2-881A-1FB1A1E9312B}"/>
              </a:ext>
            </a:extLst>
          </p:cNvPr>
          <p:cNvPicPr>
            <a:picLocks noGrp="1" noChangeAspect="1"/>
          </p:cNvPicPr>
          <p:nvPr>
            <p:ph idx="1"/>
          </p:nvPr>
        </p:nvPicPr>
        <p:blipFill>
          <a:blip r:embed="rId3"/>
          <a:stretch>
            <a:fillRect/>
          </a:stretch>
        </p:blipFill>
        <p:spPr>
          <a:xfrm>
            <a:off x="690437" y="1600200"/>
            <a:ext cx="7763125" cy="4525963"/>
          </a:xfrm>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5900" y="198438"/>
            <a:ext cx="8750300" cy="6443662"/>
          </a:xfrm>
          <a:prstGeom prst="rect">
            <a:avLst/>
          </a:prstGeom>
          <a:gradFill flip="none" rotWithShape="1">
            <a:gsLst>
              <a:gs pos="0">
                <a:schemeClr val="accent1">
                  <a:tint val="100000"/>
                  <a:shade val="100000"/>
                  <a:satMod val="130000"/>
                  <a:alpha val="94000"/>
                </a:schemeClr>
              </a:gs>
              <a:gs pos="100000">
                <a:schemeClr val="accent1">
                  <a:tint val="50000"/>
                  <a:shade val="100000"/>
                  <a:satMod val="350000"/>
                  <a:alpha val="94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215900" y="198438"/>
            <a:ext cx="8750300" cy="1084262"/>
          </a:xfrm>
          <a:ln/>
          <a:effectLst>
            <a:outerShdw blurRad="50800" dist="38100" dir="5400000" rotWithShape="0">
              <a:srgbClr val="000000">
                <a:alpha val="43000"/>
              </a:srgbClr>
            </a:outerShdw>
          </a:effectLst>
        </p:spPr>
        <p:style>
          <a:lnRef idx="1">
            <a:schemeClr val="accent1"/>
          </a:lnRef>
          <a:fillRef idx="2">
            <a:schemeClr val="accent1"/>
          </a:fillRef>
          <a:effectRef idx="1">
            <a:schemeClr val="accent1"/>
          </a:effectRef>
          <a:fontRef idx="minor">
            <a:schemeClr val="dk1"/>
          </a:fontRef>
        </p:style>
        <p:txBody>
          <a:bodyPr>
            <a:normAutofit/>
          </a:bodyPr>
          <a:lstStyle/>
          <a:p>
            <a:r>
              <a:rPr lang="en-US" dirty="0">
                <a:effectLst>
                  <a:outerShdw blurRad="50800" dist="38100" dir="2700000" algn="br">
                    <a:srgbClr val="000000">
                      <a:alpha val="43000"/>
                    </a:srgbClr>
                  </a:outerShdw>
                </a:effectLst>
                <a:latin typeface="Eras Demi ITC"/>
                <a:cs typeface="Eras Demi ITC"/>
              </a:rPr>
              <a:t>Repair Business Information</a:t>
            </a:r>
          </a:p>
        </p:txBody>
      </p:sp>
      <p:pic>
        <p:nvPicPr>
          <p:cNvPr id="7" name="Picture 6" descr="A screenshot of a computer&#10;&#10;Description automatically generated">
            <a:extLst>
              <a:ext uri="{FF2B5EF4-FFF2-40B4-BE49-F238E27FC236}">
                <a16:creationId xmlns:a16="http://schemas.microsoft.com/office/drawing/2014/main" id="{B3D96CAC-01A9-67DE-BA70-710D12DEC71F}"/>
              </a:ext>
            </a:extLst>
          </p:cNvPr>
          <p:cNvPicPr>
            <a:picLocks noChangeAspect="1"/>
          </p:cNvPicPr>
          <p:nvPr/>
        </p:nvPicPr>
        <p:blipFill>
          <a:blip r:embed="rId3"/>
          <a:stretch>
            <a:fillRect/>
          </a:stretch>
        </p:blipFill>
        <p:spPr>
          <a:xfrm>
            <a:off x="1547390" y="1833265"/>
            <a:ext cx="6049219" cy="4258269"/>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5900" y="198438"/>
            <a:ext cx="8750300" cy="6443662"/>
          </a:xfrm>
          <a:prstGeom prst="rect">
            <a:avLst/>
          </a:prstGeom>
          <a:gradFill flip="none" rotWithShape="1">
            <a:gsLst>
              <a:gs pos="0">
                <a:schemeClr val="accent1">
                  <a:tint val="100000"/>
                  <a:shade val="100000"/>
                  <a:satMod val="130000"/>
                  <a:alpha val="94000"/>
                </a:schemeClr>
              </a:gs>
              <a:gs pos="100000">
                <a:schemeClr val="accent1">
                  <a:tint val="50000"/>
                  <a:shade val="100000"/>
                  <a:satMod val="350000"/>
                  <a:alpha val="94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215900" y="198438"/>
            <a:ext cx="8750300" cy="1706562"/>
          </a:xfrm>
          <a:ln/>
          <a:effectLst>
            <a:outerShdw blurRad="50800" dist="38100" dir="5400000" rotWithShape="0">
              <a:srgbClr val="000000">
                <a:alpha val="43000"/>
              </a:srgbClr>
            </a:outerShdw>
          </a:effectLst>
        </p:spPr>
        <p:style>
          <a:lnRef idx="1">
            <a:schemeClr val="accent1"/>
          </a:lnRef>
          <a:fillRef idx="2">
            <a:schemeClr val="accent1"/>
          </a:fillRef>
          <a:effectRef idx="1">
            <a:schemeClr val="accent1"/>
          </a:effectRef>
          <a:fontRef idx="minor">
            <a:schemeClr val="dk1"/>
          </a:fontRef>
        </p:style>
        <p:txBody>
          <a:bodyPr>
            <a:normAutofit/>
          </a:bodyPr>
          <a:lstStyle/>
          <a:p>
            <a:r>
              <a:rPr lang="en-US" dirty="0">
                <a:effectLst>
                  <a:outerShdw blurRad="50800" dist="38100" dir="2700000" algn="br">
                    <a:srgbClr val="000000">
                      <a:alpha val="43000"/>
                    </a:srgbClr>
                  </a:outerShdw>
                </a:effectLst>
                <a:latin typeface="Eras Demi ITC"/>
                <a:cs typeface="Eras Demi ITC"/>
              </a:rPr>
              <a:t>Isn’t that what my CMMS Does?</a:t>
            </a:r>
          </a:p>
        </p:txBody>
      </p:sp>
      <p:sp>
        <p:nvSpPr>
          <p:cNvPr id="3" name="Content Placeholder 2"/>
          <p:cNvSpPr>
            <a:spLocks noGrp="1"/>
          </p:cNvSpPr>
          <p:nvPr>
            <p:ph idx="1"/>
          </p:nvPr>
        </p:nvSpPr>
        <p:spPr>
          <a:xfrm>
            <a:off x="457200" y="2032000"/>
            <a:ext cx="8229600" cy="4610100"/>
          </a:xfrm>
        </p:spPr>
        <p:txBody>
          <a:bodyPr>
            <a:normAutofit fontScale="62500" lnSpcReduction="20000"/>
          </a:bodyPr>
          <a:lstStyle/>
          <a:p>
            <a:pPr>
              <a:buNone/>
              <a:defRPr/>
            </a:pPr>
            <a:r>
              <a:rPr lang="en-US" sz="4800" b="1" i="1" kern="0" dirty="0">
                <a:solidFill>
                  <a:srgbClr val="000000"/>
                </a:solidFill>
              </a:rPr>
              <a:t>In most cases - </a:t>
            </a:r>
          </a:p>
          <a:p>
            <a:pPr eaLnBrk="0" hangingPunct="0">
              <a:buFontTx/>
              <a:buChar char="•"/>
              <a:defRPr/>
            </a:pPr>
            <a:endParaRPr lang="en-US" sz="1400" kern="0" dirty="0">
              <a:solidFill>
                <a:srgbClr val="000000"/>
              </a:solidFill>
            </a:endParaRPr>
          </a:p>
          <a:p>
            <a:pPr eaLnBrk="0" hangingPunct="0">
              <a:buFontTx/>
              <a:buChar char="•"/>
              <a:defRPr/>
            </a:pPr>
            <a:r>
              <a:rPr lang="en-US" sz="4000" kern="0" dirty="0">
                <a:solidFill>
                  <a:srgbClr val="000000"/>
                </a:solidFill>
              </a:rPr>
              <a:t>CMMS is tightly controlled by IT, not easy to adapt to new needs, limited access for many in the plant.</a:t>
            </a:r>
          </a:p>
          <a:p>
            <a:pPr eaLnBrk="0" hangingPunct="0">
              <a:buFontTx/>
              <a:buChar char="•"/>
              <a:defRPr/>
            </a:pPr>
            <a:endParaRPr lang="en-US" sz="2000" kern="0" dirty="0">
              <a:solidFill>
                <a:srgbClr val="000000"/>
              </a:solidFill>
            </a:endParaRPr>
          </a:p>
          <a:p>
            <a:pPr eaLnBrk="0" hangingPunct="0">
              <a:buFontTx/>
              <a:buChar char="•"/>
              <a:defRPr/>
            </a:pPr>
            <a:r>
              <a:rPr lang="en-US" sz="4000" kern="0" dirty="0">
                <a:solidFill>
                  <a:srgbClr val="000000"/>
                </a:solidFill>
              </a:rPr>
              <a:t>Focus on accounting priorities vs. maintenance &amp; reliability needs.</a:t>
            </a:r>
          </a:p>
          <a:p>
            <a:pPr eaLnBrk="0" hangingPunct="0">
              <a:buFontTx/>
              <a:buChar char="•"/>
              <a:defRPr/>
            </a:pPr>
            <a:endParaRPr lang="en-US" sz="2000" kern="0" dirty="0">
              <a:solidFill>
                <a:srgbClr val="000000"/>
              </a:solidFill>
            </a:endParaRPr>
          </a:p>
          <a:p>
            <a:pPr eaLnBrk="0" hangingPunct="0">
              <a:buFontTx/>
              <a:buChar char="•"/>
              <a:defRPr/>
            </a:pPr>
            <a:r>
              <a:rPr lang="en-US" sz="4000" kern="0" dirty="0">
                <a:solidFill>
                  <a:srgbClr val="000000"/>
                </a:solidFill>
              </a:rPr>
              <a:t>Not built to asset component level, or to house for condition status.</a:t>
            </a:r>
          </a:p>
          <a:p>
            <a:pPr eaLnBrk="0" hangingPunct="0">
              <a:buFontTx/>
              <a:buChar char="•"/>
              <a:defRPr/>
            </a:pPr>
            <a:endParaRPr lang="en-US" sz="2000" kern="0" dirty="0">
              <a:solidFill>
                <a:srgbClr val="000000"/>
              </a:solidFill>
            </a:endParaRPr>
          </a:p>
          <a:p>
            <a:pPr eaLnBrk="0" hangingPunct="0">
              <a:buFontTx/>
              <a:buChar char="•"/>
              <a:defRPr/>
            </a:pPr>
            <a:r>
              <a:rPr lang="en-US" sz="4000" kern="0" dirty="0">
                <a:solidFill>
                  <a:srgbClr val="000000"/>
                </a:solidFill>
              </a:rPr>
              <a:t>Equipment design parameters at nameplate level only.</a:t>
            </a:r>
          </a:p>
          <a:p>
            <a:pPr eaLnBrk="0" hangingPunct="0">
              <a:buFontTx/>
              <a:buChar char="•"/>
              <a:defRPr/>
            </a:pPr>
            <a:endParaRPr lang="en-US" sz="2000" kern="0" dirty="0">
              <a:solidFill>
                <a:srgbClr val="000000"/>
              </a:solidFill>
            </a:endParaRPr>
          </a:p>
          <a:p>
            <a:pPr eaLnBrk="0" hangingPunct="0">
              <a:buFontTx/>
              <a:buChar char="•"/>
              <a:defRPr/>
            </a:pPr>
            <a:r>
              <a:rPr lang="en-US" sz="4000" kern="0" dirty="0">
                <a:solidFill>
                  <a:srgbClr val="000000"/>
                </a:solidFill>
              </a:rPr>
              <a:t>Reports not visually oriented; difficult &amp; time intensive to get useful Reliability metrics. </a:t>
            </a:r>
          </a:p>
          <a:p>
            <a:pPr>
              <a:buNone/>
            </a:pPr>
            <a:endParaRPr lang="en-US" dirty="0"/>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5900" y="198438"/>
            <a:ext cx="8750300" cy="6443662"/>
          </a:xfrm>
          <a:prstGeom prst="rect">
            <a:avLst/>
          </a:prstGeom>
          <a:gradFill flip="none" rotWithShape="1">
            <a:gsLst>
              <a:gs pos="0">
                <a:schemeClr val="accent1">
                  <a:tint val="100000"/>
                  <a:shade val="100000"/>
                  <a:satMod val="130000"/>
                  <a:alpha val="94000"/>
                </a:schemeClr>
              </a:gs>
              <a:gs pos="100000">
                <a:schemeClr val="accent1">
                  <a:tint val="50000"/>
                  <a:shade val="100000"/>
                  <a:satMod val="350000"/>
                  <a:alpha val="94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Title 1"/>
          <p:cNvSpPr>
            <a:spLocks noGrp="1"/>
          </p:cNvSpPr>
          <p:nvPr>
            <p:ph type="title"/>
          </p:nvPr>
        </p:nvSpPr>
        <p:spPr>
          <a:xfrm>
            <a:off x="215899" y="3084517"/>
            <a:ext cx="8750302" cy="1708160"/>
          </a:xfrm>
          <a:ln/>
          <a:effectLst>
            <a:outerShdw blurRad="50800" dist="38100" dir="5400000" rotWithShape="0">
              <a:srgbClr val="000000">
                <a:alpha val="43000"/>
              </a:srgbClr>
            </a:outerShdw>
          </a:effectLst>
        </p:spPr>
        <p:style>
          <a:lnRef idx="1">
            <a:schemeClr val="accent1"/>
          </a:lnRef>
          <a:fillRef idx="2">
            <a:schemeClr val="accent1"/>
          </a:fillRef>
          <a:effectRef idx="1">
            <a:schemeClr val="accent1"/>
          </a:effectRef>
          <a:fontRef idx="minor">
            <a:schemeClr val="dk1"/>
          </a:fontRef>
        </p:style>
        <p:txBody>
          <a:bodyPr wrap="square" anchor="ctr">
            <a:noAutofit/>
          </a:bodyPr>
          <a:lstStyle/>
          <a:p>
            <a:br>
              <a:rPr lang="en-US" sz="3600" b="1" dirty="0">
                <a:latin typeface="Tahoma" pitchFamily="34" charset="0"/>
              </a:rPr>
            </a:br>
            <a:endParaRPr lang="en-US" sz="3300" dirty="0">
              <a:latin typeface="Eras Demi ITC"/>
              <a:cs typeface="Eras Demi ITC"/>
            </a:endParaRPr>
          </a:p>
        </p:txBody>
      </p:sp>
      <p:sp>
        <p:nvSpPr>
          <p:cNvPr id="9" name="Title 1"/>
          <p:cNvSpPr txBox="1">
            <a:spLocks/>
          </p:cNvSpPr>
          <p:nvPr/>
        </p:nvSpPr>
        <p:spPr>
          <a:xfrm>
            <a:off x="965201" y="3208352"/>
            <a:ext cx="7772400" cy="1470025"/>
          </a:xfrm>
          <a:prstGeom prst="rect">
            <a:avLst/>
          </a:prstGeom>
        </p:spPr>
        <p:txBody>
          <a:bodyPr vert="horz" lIns="91440" tIns="45720" rIns="91440" bIns="45720" rtlCol="0" anchor="ctr">
            <a:noAutofit/>
          </a:bodyPr>
          <a:lstStyle/>
          <a:p>
            <a:pPr lvl="0" algn="r">
              <a:spcBef>
                <a:spcPct val="0"/>
              </a:spcBef>
            </a:pPr>
            <a:r>
              <a:rPr lang="en-US" sz="4000" b="1" dirty="0">
                <a:solidFill>
                  <a:srgbClr val="000000"/>
                </a:solidFill>
                <a:latin typeface="Eras Demi ITC"/>
                <a:cs typeface="Eras Demi ITC"/>
              </a:rPr>
              <a:t>Uses and Value of Tango™</a:t>
            </a:r>
            <a:endParaRPr kumimoji="0" lang="en-US" sz="4000" b="1" i="0" u="none" strike="noStrike" kern="1200" cap="none" spc="0" normalizeH="0" baseline="0" noProof="0" dirty="0">
              <a:ln>
                <a:noFill/>
              </a:ln>
              <a:solidFill>
                <a:srgbClr val="000000"/>
              </a:solidFill>
              <a:effectLst/>
              <a:uLnTx/>
              <a:uFillTx/>
              <a:latin typeface="Eras Demi ITC"/>
              <a:ea typeface="+mj-ea"/>
              <a:cs typeface="Eras Demi ITC"/>
            </a:endParaRPr>
          </a:p>
        </p:txBody>
      </p:sp>
      <p:pic>
        <p:nvPicPr>
          <p:cNvPr id="6" name="Picture 5" descr="Managers.png"/>
          <p:cNvPicPr>
            <a:picLocks noChangeAspect="1"/>
          </p:cNvPicPr>
          <p:nvPr/>
        </p:nvPicPr>
        <p:blipFill>
          <a:blip r:embed="rId3"/>
          <a:stretch>
            <a:fillRect/>
          </a:stretch>
        </p:blipFill>
        <p:spPr>
          <a:xfrm>
            <a:off x="215899" y="1001719"/>
            <a:ext cx="4203703" cy="3152778"/>
          </a:xfrm>
          <a:prstGeom prst="rect">
            <a:avLst/>
          </a:prstGeom>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5900" y="198438"/>
            <a:ext cx="8750300" cy="6443662"/>
          </a:xfrm>
          <a:prstGeom prst="rect">
            <a:avLst/>
          </a:prstGeom>
          <a:gradFill flip="none" rotWithShape="1">
            <a:gsLst>
              <a:gs pos="0">
                <a:schemeClr val="accent1">
                  <a:tint val="100000"/>
                  <a:shade val="100000"/>
                  <a:satMod val="130000"/>
                  <a:alpha val="94000"/>
                </a:schemeClr>
              </a:gs>
              <a:gs pos="100000">
                <a:schemeClr val="accent1">
                  <a:tint val="50000"/>
                  <a:shade val="100000"/>
                  <a:satMod val="350000"/>
                  <a:alpha val="94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215900" y="198438"/>
            <a:ext cx="8750300" cy="1706562"/>
          </a:xfrm>
          <a:ln/>
          <a:effectLst>
            <a:outerShdw blurRad="50800" dist="38100" dir="5400000" rotWithShape="0">
              <a:srgbClr val="000000">
                <a:alpha val="43000"/>
              </a:srgbClr>
            </a:outerShdw>
          </a:effectLst>
        </p:spPr>
        <p:style>
          <a:lnRef idx="1">
            <a:schemeClr val="accent1"/>
          </a:lnRef>
          <a:fillRef idx="2">
            <a:schemeClr val="accent1"/>
          </a:fillRef>
          <a:effectRef idx="1">
            <a:schemeClr val="accent1"/>
          </a:effectRef>
          <a:fontRef idx="minor">
            <a:schemeClr val="dk1"/>
          </a:fontRef>
        </p:style>
        <p:txBody>
          <a:bodyPr>
            <a:normAutofit/>
          </a:bodyPr>
          <a:lstStyle/>
          <a:p>
            <a:r>
              <a:rPr lang="en-US" dirty="0">
                <a:latin typeface="Eras Demi ITC"/>
                <a:cs typeface="Eras Demi ITC"/>
              </a:rPr>
              <a:t>Reliability Best Practice</a:t>
            </a:r>
            <a:endParaRPr lang="en-US" dirty="0">
              <a:effectLst>
                <a:outerShdw blurRad="50800" dist="38100" dir="2700000" algn="br">
                  <a:srgbClr val="000000">
                    <a:alpha val="43000"/>
                  </a:srgbClr>
                </a:outerShdw>
              </a:effectLst>
              <a:latin typeface="Eras Demi ITC"/>
              <a:cs typeface="Eras Demi ITC"/>
            </a:endParaRPr>
          </a:p>
        </p:txBody>
      </p:sp>
      <p:sp>
        <p:nvSpPr>
          <p:cNvPr id="3" name="Content Placeholder 2"/>
          <p:cNvSpPr>
            <a:spLocks noGrp="1"/>
          </p:cNvSpPr>
          <p:nvPr>
            <p:ph idx="1"/>
          </p:nvPr>
        </p:nvSpPr>
        <p:spPr>
          <a:xfrm>
            <a:off x="342900" y="2070100"/>
            <a:ext cx="8509000" cy="4457700"/>
          </a:xfrm>
        </p:spPr>
        <p:txBody>
          <a:bodyPr>
            <a:normAutofit lnSpcReduction="10000"/>
          </a:bodyPr>
          <a:lstStyle/>
          <a:p>
            <a:r>
              <a:rPr lang="en-US" dirty="0">
                <a:solidFill>
                  <a:srgbClr val="000000"/>
                </a:solidFill>
              </a:rPr>
              <a:t>Standardization across plant and corporation</a:t>
            </a:r>
          </a:p>
          <a:p>
            <a:r>
              <a:rPr lang="en-US" dirty="0">
                <a:solidFill>
                  <a:srgbClr val="000000"/>
                </a:solidFill>
              </a:rPr>
              <a:t>Integration</a:t>
            </a:r>
          </a:p>
          <a:p>
            <a:r>
              <a:rPr lang="en-US" dirty="0">
                <a:solidFill>
                  <a:srgbClr val="000000"/>
                </a:solidFill>
              </a:rPr>
              <a:t>Communication</a:t>
            </a:r>
          </a:p>
          <a:p>
            <a:r>
              <a:rPr lang="en-US" dirty="0">
                <a:solidFill>
                  <a:srgbClr val="000000"/>
                </a:solidFill>
              </a:rPr>
              <a:t>Accountability</a:t>
            </a:r>
          </a:p>
          <a:p>
            <a:r>
              <a:rPr lang="en-US" dirty="0">
                <a:solidFill>
                  <a:srgbClr val="000000"/>
                </a:solidFill>
              </a:rPr>
              <a:t>Program metrics</a:t>
            </a:r>
          </a:p>
          <a:p>
            <a:r>
              <a:rPr lang="en-US" dirty="0">
                <a:solidFill>
                  <a:srgbClr val="000000"/>
                </a:solidFill>
              </a:rPr>
              <a:t>Root cause tracking</a:t>
            </a:r>
          </a:p>
          <a:p>
            <a:r>
              <a:rPr lang="en-US" dirty="0">
                <a:solidFill>
                  <a:srgbClr val="000000"/>
                </a:solidFill>
              </a:rPr>
              <a:t>MTBF measurements</a:t>
            </a:r>
          </a:p>
          <a:p>
            <a:r>
              <a:rPr lang="en-US" dirty="0">
                <a:solidFill>
                  <a:srgbClr val="000000"/>
                </a:solidFill>
              </a:rPr>
              <a:t>Cost of failure </a:t>
            </a: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5900" y="198438"/>
            <a:ext cx="8750300" cy="6443662"/>
          </a:xfrm>
          <a:prstGeom prst="rect">
            <a:avLst/>
          </a:prstGeom>
          <a:gradFill flip="none" rotWithShape="1">
            <a:gsLst>
              <a:gs pos="0">
                <a:schemeClr val="accent1">
                  <a:tint val="100000"/>
                  <a:shade val="100000"/>
                  <a:satMod val="130000"/>
                  <a:alpha val="94000"/>
                </a:schemeClr>
              </a:gs>
              <a:gs pos="100000">
                <a:schemeClr val="accent1">
                  <a:tint val="50000"/>
                  <a:shade val="100000"/>
                  <a:satMod val="350000"/>
                  <a:alpha val="94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215900" y="198438"/>
            <a:ext cx="8750300" cy="1706562"/>
          </a:xfrm>
          <a:ln/>
          <a:effectLst>
            <a:outerShdw blurRad="50800" dist="38100" dir="5400000" rotWithShape="0">
              <a:srgbClr val="000000">
                <a:alpha val="43000"/>
              </a:srgbClr>
            </a:outerShdw>
          </a:effectLst>
        </p:spPr>
        <p:style>
          <a:lnRef idx="1">
            <a:schemeClr val="accent1"/>
          </a:lnRef>
          <a:fillRef idx="2">
            <a:schemeClr val="accent1"/>
          </a:fillRef>
          <a:effectRef idx="1">
            <a:schemeClr val="accent1"/>
          </a:effectRef>
          <a:fontRef idx="minor">
            <a:schemeClr val="dk1"/>
          </a:fontRef>
        </p:style>
        <p:txBody>
          <a:bodyPr>
            <a:normAutofit/>
          </a:bodyPr>
          <a:lstStyle/>
          <a:p>
            <a:r>
              <a:rPr lang="en-US" dirty="0">
                <a:latin typeface="Eras Demi ITC"/>
                <a:cs typeface="Eras Demi ITC"/>
              </a:rPr>
              <a:t>Reduce Maintenance Costs</a:t>
            </a:r>
            <a:endParaRPr lang="en-US" dirty="0">
              <a:effectLst>
                <a:outerShdw blurRad="50800" dist="38100" dir="2700000" algn="br">
                  <a:srgbClr val="000000">
                    <a:alpha val="43000"/>
                  </a:srgbClr>
                </a:outerShdw>
              </a:effectLst>
              <a:latin typeface="Eras Demi ITC"/>
              <a:cs typeface="Eras Demi ITC"/>
            </a:endParaRPr>
          </a:p>
        </p:txBody>
      </p:sp>
      <p:sp>
        <p:nvSpPr>
          <p:cNvPr id="3" name="Content Placeholder 2"/>
          <p:cNvSpPr>
            <a:spLocks noGrp="1"/>
          </p:cNvSpPr>
          <p:nvPr>
            <p:ph idx="1"/>
          </p:nvPr>
        </p:nvSpPr>
        <p:spPr>
          <a:xfrm>
            <a:off x="342900" y="2070100"/>
            <a:ext cx="8509000" cy="4457700"/>
          </a:xfrm>
        </p:spPr>
        <p:txBody>
          <a:bodyPr>
            <a:normAutofit/>
          </a:bodyPr>
          <a:lstStyle/>
          <a:p>
            <a:pPr marL="514350" indent="-514350" algn="ctr">
              <a:buNone/>
            </a:pPr>
            <a:r>
              <a:rPr lang="en-US" dirty="0">
                <a:solidFill>
                  <a:srgbClr val="000000"/>
                </a:solidFill>
              </a:rPr>
              <a:t>DO LESS MAINTENANCE</a:t>
            </a:r>
          </a:p>
          <a:p>
            <a:pPr marL="514350" indent="-514350"/>
            <a:r>
              <a:rPr lang="en-US" dirty="0">
                <a:solidFill>
                  <a:srgbClr val="000000"/>
                </a:solidFill>
              </a:rPr>
              <a:t>Assure correction of condition based problems before failure in service</a:t>
            </a:r>
          </a:p>
          <a:p>
            <a:pPr marL="514350" indent="-514350"/>
            <a:r>
              <a:rPr lang="en-US" dirty="0">
                <a:solidFill>
                  <a:srgbClr val="000000"/>
                </a:solidFill>
              </a:rPr>
              <a:t>Eliminate emergency work, overtime, consequential damage, or lost production</a:t>
            </a:r>
          </a:p>
          <a:p>
            <a:pPr marL="514350" indent="-514350"/>
            <a:r>
              <a:rPr lang="en-US" dirty="0">
                <a:solidFill>
                  <a:srgbClr val="000000"/>
                </a:solidFill>
              </a:rPr>
              <a:t>Equipment lives longer because common root causes of failure are identified and eliminated</a:t>
            </a:r>
          </a:p>
          <a:p>
            <a:pPr marL="514350" indent="-514350"/>
            <a:r>
              <a:rPr lang="en-US" dirty="0">
                <a:solidFill>
                  <a:srgbClr val="000000"/>
                </a:solidFill>
              </a:rPr>
              <a:t>Less maintenance, lower lifecycle cost</a:t>
            </a:r>
            <a:endParaRPr lang="en-US" dirty="0">
              <a:solidFill>
                <a:srgbClr val="000000"/>
              </a:solidFill>
              <a:latin typeface="Arial" charset="0"/>
              <a:cs typeface="Arial" charset="0"/>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5900" y="198438"/>
            <a:ext cx="8750300" cy="6443662"/>
          </a:xfrm>
          <a:prstGeom prst="rect">
            <a:avLst/>
          </a:prstGeom>
          <a:gradFill flip="none" rotWithShape="1">
            <a:gsLst>
              <a:gs pos="0">
                <a:schemeClr val="accent1">
                  <a:tint val="100000"/>
                  <a:shade val="100000"/>
                  <a:satMod val="130000"/>
                  <a:alpha val="94000"/>
                </a:schemeClr>
              </a:gs>
              <a:gs pos="100000">
                <a:schemeClr val="accent1">
                  <a:tint val="50000"/>
                  <a:shade val="100000"/>
                  <a:satMod val="350000"/>
                  <a:alpha val="94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215900" y="198438"/>
            <a:ext cx="8750300" cy="1706562"/>
          </a:xfrm>
          <a:ln/>
          <a:effectLst>
            <a:outerShdw blurRad="50800" dist="38100" dir="5400000" rotWithShape="0">
              <a:srgbClr val="000000">
                <a:alpha val="43000"/>
              </a:srgbClr>
            </a:outerShdw>
          </a:effectLst>
        </p:spPr>
        <p:style>
          <a:lnRef idx="1">
            <a:schemeClr val="accent1"/>
          </a:lnRef>
          <a:fillRef idx="2">
            <a:schemeClr val="accent1"/>
          </a:fillRef>
          <a:effectRef idx="1">
            <a:schemeClr val="accent1"/>
          </a:effectRef>
          <a:fontRef idx="minor">
            <a:schemeClr val="dk1"/>
          </a:fontRef>
        </p:style>
        <p:txBody>
          <a:bodyPr>
            <a:normAutofit/>
          </a:bodyPr>
          <a:lstStyle/>
          <a:p>
            <a:r>
              <a:rPr lang="en-US" dirty="0">
                <a:latin typeface="Eras Demi ITC"/>
                <a:cs typeface="Eras Demi ITC"/>
              </a:rPr>
              <a:t>Basic Reliability Metrics</a:t>
            </a:r>
            <a:endParaRPr lang="en-US" dirty="0">
              <a:effectLst>
                <a:outerShdw blurRad="50800" dist="38100" dir="2700000" algn="br">
                  <a:srgbClr val="000000">
                    <a:alpha val="43000"/>
                  </a:srgbClr>
                </a:outerShdw>
              </a:effectLst>
              <a:latin typeface="Eras Demi ITC"/>
              <a:cs typeface="Eras Demi ITC"/>
            </a:endParaRPr>
          </a:p>
        </p:txBody>
      </p:sp>
      <p:sp>
        <p:nvSpPr>
          <p:cNvPr id="3" name="Content Placeholder 2"/>
          <p:cNvSpPr>
            <a:spLocks noGrp="1"/>
          </p:cNvSpPr>
          <p:nvPr>
            <p:ph idx="1"/>
          </p:nvPr>
        </p:nvSpPr>
        <p:spPr>
          <a:xfrm>
            <a:off x="342900" y="2070100"/>
            <a:ext cx="8509000" cy="4457700"/>
          </a:xfrm>
        </p:spPr>
        <p:txBody>
          <a:bodyPr>
            <a:normAutofit/>
          </a:bodyPr>
          <a:lstStyle/>
          <a:p>
            <a:r>
              <a:rPr lang="en-US" sz="3600" dirty="0">
                <a:solidFill>
                  <a:srgbClr val="000000"/>
                </a:solidFill>
              </a:rPr>
              <a:t>MTBF</a:t>
            </a:r>
          </a:p>
          <a:p>
            <a:r>
              <a:rPr lang="en-US" sz="3600" dirty="0">
                <a:solidFill>
                  <a:srgbClr val="000000"/>
                </a:solidFill>
              </a:rPr>
              <a:t>Top root causes of failure</a:t>
            </a:r>
          </a:p>
          <a:p>
            <a:r>
              <a:rPr lang="en-US" sz="3600" dirty="0">
                <a:solidFill>
                  <a:srgbClr val="000000"/>
                </a:solidFill>
              </a:rPr>
              <a:t>Cumulative cost of failure</a:t>
            </a:r>
          </a:p>
          <a:p>
            <a:pPr>
              <a:buFontTx/>
              <a:buChar char="•"/>
            </a:pPr>
            <a:endParaRPr lang="en-US" sz="3600" dirty="0">
              <a:solidFill>
                <a:srgbClr val="000000"/>
              </a:solidFill>
              <a:latin typeface="Arial" charset="0"/>
              <a:cs typeface="Arial" charset="0"/>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5900" y="198438"/>
            <a:ext cx="8750300" cy="6443662"/>
          </a:xfrm>
          <a:prstGeom prst="rect">
            <a:avLst/>
          </a:prstGeom>
          <a:gradFill flip="none" rotWithShape="1">
            <a:gsLst>
              <a:gs pos="0">
                <a:schemeClr val="accent1">
                  <a:tint val="100000"/>
                  <a:shade val="100000"/>
                  <a:satMod val="130000"/>
                  <a:alpha val="94000"/>
                </a:schemeClr>
              </a:gs>
              <a:gs pos="100000">
                <a:schemeClr val="accent1">
                  <a:tint val="50000"/>
                  <a:shade val="100000"/>
                  <a:satMod val="350000"/>
                  <a:alpha val="94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 name="Title 1"/>
          <p:cNvSpPr txBox="1">
            <a:spLocks/>
          </p:cNvSpPr>
          <p:nvPr/>
        </p:nvSpPr>
        <p:spPr>
          <a:xfrm>
            <a:off x="215899" y="3084517"/>
            <a:ext cx="8750302" cy="1708160"/>
          </a:xfrm>
          <a:prstGeom prst="rect">
            <a:avLst/>
          </a:prstGeom>
          <a:effectLst>
            <a:outerShdw blurRad="50800" dist="38100" dir="5400000" rotWithShape="0">
              <a:srgbClr val="000000">
                <a:alpha val="43000"/>
              </a:srgbClr>
            </a:outerShdw>
          </a:effectLst>
        </p:spPr>
        <p:style>
          <a:lnRef idx="1">
            <a:schemeClr val="accent1"/>
          </a:lnRef>
          <a:fillRef idx="2">
            <a:schemeClr val="accent1"/>
          </a:fillRef>
          <a:effectRef idx="1">
            <a:schemeClr val="accent1"/>
          </a:effectRef>
          <a:fontRef idx="minor">
            <a:schemeClr val="dk1"/>
          </a:fontRef>
        </p:style>
        <p:txBody>
          <a:bodyPr vert="horz" wrap="square" lIns="91440" tIns="45720" rIns="91440" bIns="45720" rtlCol="0" anchor="ctr">
            <a:noAutofit/>
          </a:bodyPr>
          <a:lstStyle/>
          <a:p>
            <a:pPr marL="0" marR="0" lvl="0" indent="0" algn="ctr" defTabSz="457200" rtl="0" eaLnBrk="1" fontAlgn="auto" latinLnBrk="0" hangingPunct="1">
              <a:lnSpc>
                <a:spcPct val="100000"/>
              </a:lnSpc>
              <a:spcBef>
                <a:spcPct val="0"/>
              </a:spcBef>
              <a:spcAft>
                <a:spcPts val="0"/>
              </a:spcAft>
              <a:buClrTx/>
              <a:buSzTx/>
              <a:buFontTx/>
              <a:buNone/>
              <a:tabLst/>
              <a:defRPr/>
            </a:pPr>
            <a:br>
              <a:rPr kumimoji="0" lang="en-US" sz="3600" b="1" i="0" u="none" strike="noStrike" kern="1200" cap="none" spc="0" normalizeH="0" baseline="0" noProof="0">
                <a:ln>
                  <a:noFill/>
                </a:ln>
                <a:solidFill>
                  <a:schemeClr val="dk1"/>
                </a:solidFill>
                <a:effectLst/>
                <a:uLnTx/>
                <a:uFillTx/>
                <a:latin typeface="Tahoma" pitchFamily="34" charset="0"/>
                <a:ea typeface="+mn-ea"/>
                <a:cs typeface="+mn-cs"/>
              </a:rPr>
            </a:br>
            <a:endParaRPr kumimoji="0" lang="en-US" sz="3300" b="0" i="0" u="none" strike="noStrike" kern="1200" cap="none" spc="0" normalizeH="0" baseline="0" noProof="0" dirty="0">
              <a:ln>
                <a:noFill/>
              </a:ln>
              <a:solidFill>
                <a:schemeClr val="dk1"/>
              </a:solidFill>
              <a:effectLst/>
              <a:uLnTx/>
              <a:uFillTx/>
              <a:latin typeface="Eras Demi ITC"/>
              <a:ea typeface="+mn-ea"/>
              <a:cs typeface="Eras Demi ITC"/>
            </a:endParaRPr>
          </a:p>
        </p:txBody>
      </p:sp>
      <p:sp>
        <p:nvSpPr>
          <p:cNvPr id="7" name="Title 1"/>
          <p:cNvSpPr txBox="1">
            <a:spLocks/>
          </p:cNvSpPr>
          <p:nvPr/>
        </p:nvSpPr>
        <p:spPr>
          <a:xfrm>
            <a:off x="965201" y="3208352"/>
            <a:ext cx="7772400" cy="1470025"/>
          </a:xfrm>
          <a:prstGeom prst="rect">
            <a:avLst/>
          </a:prstGeom>
        </p:spPr>
        <p:txBody>
          <a:bodyPr vert="horz" lIns="91440" tIns="45720" rIns="91440" bIns="45720" rtlCol="0" anchor="ctr">
            <a:noAutofit/>
          </a:bodyPr>
          <a:lstStyle/>
          <a:p>
            <a:pPr lvl="0" algn="r">
              <a:spcBef>
                <a:spcPct val="0"/>
              </a:spcBef>
            </a:pPr>
            <a:r>
              <a:rPr lang="en-US" sz="4000" b="1" dirty="0">
                <a:solidFill>
                  <a:srgbClr val="000000"/>
                </a:solidFill>
                <a:latin typeface="Eras Demi ITC"/>
                <a:cs typeface="Eras Demi ITC"/>
              </a:rPr>
              <a:t>Uses and Value of Tango™</a:t>
            </a:r>
            <a:endParaRPr kumimoji="0" lang="en-US" sz="4000" b="1" i="0" u="none" strike="noStrike" kern="1200" cap="none" spc="0" normalizeH="0" baseline="0" noProof="0" dirty="0">
              <a:ln>
                <a:noFill/>
              </a:ln>
              <a:solidFill>
                <a:srgbClr val="000000"/>
              </a:solidFill>
              <a:effectLst/>
              <a:uLnTx/>
              <a:uFillTx/>
              <a:latin typeface="Eras Demi ITC"/>
              <a:ea typeface="+mj-ea"/>
              <a:cs typeface="Eras Demi ITC"/>
            </a:endParaRPr>
          </a:p>
        </p:txBody>
      </p:sp>
      <p:pic>
        <p:nvPicPr>
          <p:cNvPr id="6" name="Picture 5" descr="Managers.png"/>
          <p:cNvPicPr>
            <a:picLocks noChangeAspect="1"/>
          </p:cNvPicPr>
          <p:nvPr/>
        </p:nvPicPr>
        <p:blipFill>
          <a:blip r:embed="rId3"/>
          <a:stretch>
            <a:fillRect/>
          </a:stretch>
        </p:blipFill>
        <p:spPr>
          <a:xfrm>
            <a:off x="309612" y="1001719"/>
            <a:ext cx="4016277" cy="3152778"/>
          </a:xfrm>
          <a:prstGeom prst="rect">
            <a:avLst/>
          </a:prstGeom>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5900" y="198438"/>
            <a:ext cx="8750300" cy="6443662"/>
          </a:xfrm>
          <a:prstGeom prst="rect">
            <a:avLst/>
          </a:prstGeom>
          <a:gradFill flip="none" rotWithShape="1">
            <a:gsLst>
              <a:gs pos="0">
                <a:schemeClr val="accent1">
                  <a:tint val="100000"/>
                  <a:shade val="100000"/>
                  <a:satMod val="130000"/>
                  <a:alpha val="94000"/>
                </a:schemeClr>
              </a:gs>
              <a:gs pos="100000">
                <a:schemeClr val="accent1">
                  <a:tint val="50000"/>
                  <a:shade val="100000"/>
                  <a:satMod val="350000"/>
                  <a:alpha val="94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215900" y="198438"/>
            <a:ext cx="8750300" cy="1706562"/>
          </a:xfrm>
          <a:ln/>
          <a:effectLst>
            <a:outerShdw blurRad="50800" dist="38100" dir="5400000" rotWithShape="0">
              <a:srgbClr val="000000">
                <a:alpha val="43000"/>
              </a:srgbClr>
            </a:outerShdw>
          </a:effectLst>
        </p:spPr>
        <p:style>
          <a:lnRef idx="1">
            <a:schemeClr val="accent1"/>
          </a:lnRef>
          <a:fillRef idx="2">
            <a:schemeClr val="accent1"/>
          </a:fillRef>
          <a:effectRef idx="1">
            <a:schemeClr val="accent1"/>
          </a:effectRef>
          <a:fontRef idx="minor">
            <a:schemeClr val="dk1"/>
          </a:fontRef>
        </p:style>
        <p:txBody>
          <a:bodyPr>
            <a:normAutofit/>
          </a:bodyPr>
          <a:lstStyle/>
          <a:p>
            <a:r>
              <a:rPr lang="en-US" sz="3600" dirty="0">
                <a:latin typeface="Eras Demi ITC"/>
                <a:cs typeface="Eras Demi ITC"/>
              </a:rPr>
              <a:t>Reliability Improvement Opportunities</a:t>
            </a:r>
            <a:endParaRPr lang="en-US" sz="3600" dirty="0">
              <a:effectLst>
                <a:outerShdw blurRad="50800" dist="38100" dir="2700000" algn="br">
                  <a:srgbClr val="000000">
                    <a:alpha val="43000"/>
                  </a:srgbClr>
                </a:outerShdw>
              </a:effectLst>
              <a:latin typeface="Eras Demi ITC"/>
              <a:cs typeface="Eras Demi ITC"/>
            </a:endParaRPr>
          </a:p>
        </p:txBody>
      </p:sp>
      <p:sp>
        <p:nvSpPr>
          <p:cNvPr id="3" name="Content Placeholder 2"/>
          <p:cNvSpPr>
            <a:spLocks noGrp="1"/>
          </p:cNvSpPr>
          <p:nvPr>
            <p:ph idx="1"/>
          </p:nvPr>
        </p:nvSpPr>
        <p:spPr>
          <a:xfrm>
            <a:off x="342900" y="2070100"/>
            <a:ext cx="8509000" cy="4457700"/>
          </a:xfrm>
        </p:spPr>
        <p:txBody>
          <a:bodyPr>
            <a:normAutofit/>
          </a:bodyPr>
          <a:lstStyle/>
          <a:p>
            <a:r>
              <a:rPr lang="en-US" sz="3600" dirty="0">
                <a:solidFill>
                  <a:srgbClr val="000000"/>
                </a:solidFill>
              </a:rPr>
              <a:t>Repetitive failures</a:t>
            </a:r>
          </a:p>
          <a:p>
            <a:r>
              <a:rPr lang="en-US" sz="3600" dirty="0">
                <a:solidFill>
                  <a:srgbClr val="000000"/>
                </a:solidFill>
              </a:rPr>
              <a:t>Root cause management</a:t>
            </a:r>
          </a:p>
          <a:p>
            <a:pPr>
              <a:buFontTx/>
              <a:buChar char="•"/>
            </a:pPr>
            <a:endParaRPr lang="en-US" sz="3600" dirty="0">
              <a:solidFill>
                <a:srgbClr val="000000"/>
              </a:solidFill>
              <a:latin typeface="Arial" charset="0"/>
              <a:cs typeface="Arial" charset="0"/>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5900" y="198438"/>
            <a:ext cx="8750300" cy="6443662"/>
          </a:xfrm>
          <a:prstGeom prst="rect">
            <a:avLst/>
          </a:prstGeom>
          <a:gradFill flip="none" rotWithShape="1">
            <a:gsLst>
              <a:gs pos="0">
                <a:schemeClr val="accent1">
                  <a:tint val="100000"/>
                  <a:shade val="100000"/>
                  <a:satMod val="130000"/>
                  <a:alpha val="94000"/>
                </a:schemeClr>
              </a:gs>
              <a:gs pos="100000">
                <a:schemeClr val="accent1">
                  <a:tint val="50000"/>
                  <a:shade val="100000"/>
                  <a:satMod val="350000"/>
                  <a:alpha val="94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215900" y="198438"/>
            <a:ext cx="8750300" cy="1706562"/>
          </a:xfrm>
          <a:ln/>
          <a:effectLst>
            <a:outerShdw blurRad="50800" dist="38100" dir="5400000" rotWithShape="0">
              <a:srgbClr val="000000">
                <a:alpha val="43000"/>
              </a:srgbClr>
            </a:outerShdw>
          </a:effectLst>
        </p:spPr>
        <p:style>
          <a:lnRef idx="1">
            <a:schemeClr val="accent1"/>
          </a:lnRef>
          <a:fillRef idx="2">
            <a:schemeClr val="accent1"/>
          </a:fillRef>
          <a:effectRef idx="1">
            <a:schemeClr val="accent1"/>
          </a:effectRef>
          <a:fontRef idx="minor">
            <a:schemeClr val="dk1"/>
          </a:fontRef>
        </p:style>
        <p:txBody>
          <a:bodyPr>
            <a:normAutofit/>
          </a:bodyPr>
          <a:lstStyle/>
          <a:p>
            <a:r>
              <a:rPr lang="en-US" dirty="0">
                <a:latin typeface="Eras Demi ITC"/>
                <a:cs typeface="Eras Demi ITC"/>
              </a:rPr>
              <a:t>Metrics</a:t>
            </a:r>
            <a:endParaRPr lang="en-US" dirty="0">
              <a:effectLst>
                <a:outerShdw blurRad="50800" dist="38100" dir="2700000" algn="br">
                  <a:srgbClr val="000000">
                    <a:alpha val="43000"/>
                  </a:srgbClr>
                </a:outerShdw>
              </a:effectLst>
              <a:latin typeface="Eras Demi ITC"/>
              <a:cs typeface="Eras Demi ITC"/>
            </a:endParaRPr>
          </a:p>
        </p:txBody>
      </p:sp>
      <p:sp>
        <p:nvSpPr>
          <p:cNvPr id="3" name="Content Placeholder 2"/>
          <p:cNvSpPr>
            <a:spLocks noGrp="1"/>
          </p:cNvSpPr>
          <p:nvPr>
            <p:ph idx="1"/>
          </p:nvPr>
        </p:nvSpPr>
        <p:spPr>
          <a:xfrm>
            <a:off x="342900" y="2070100"/>
            <a:ext cx="8509000" cy="4457700"/>
          </a:xfrm>
        </p:spPr>
        <p:txBody>
          <a:bodyPr>
            <a:normAutofit/>
          </a:bodyPr>
          <a:lstStyle/>
          <a:p>
            <a:r>
              <a:rPr lang="en-US" sz="3600" dirty="0">
                <a:solidFill>
                  <a:srgbClr val="000000"/>
                </a:solidFill>
              </a:rPr>
              <a:t>Top root causes of failure</a:t>
            </a:r>
          </a:p>
          <a:p>
            <a:r>
              <a:rPr lang="en-US" sz="3600" dirty="0">
                <a:solidFill>
                  <a:srgbClr val="000000"/>
                </a:solidFill>
              </a:rPr>
              <a:t>MTBF </a:t>
            </a:r>
          </a:p>
          <a:p>
            <a:r>
              <a:rPr lang="en-US" sz="3600" dirty="0">
                <a:solidFill>
                  <a:srgbClr val="000000"/>
                </a:solidFill>
              </a:rPr>
              <a:t>Cost</a:t>
            </a:r>
          </a:p>
          <a:p>
            <a:r>
              <a:rPr lang="en-US" sz="3600" dirty="0">
                <a:solidFill>
                  <a:srgbClr val="000000"/>
                </a:solidFill>
              </a:rPr>
              <a:t>Program performance</a:t>
            </a:r>
          </a:p>
          <a:p>
            <a:pPr>
              <a:buFontTx/>
              <a:buChar char="•"/>
            </a:pPr>
            <a:endParaRPr lang="en-US" sz="3600" dirty="0">
              <a:solidFill>
                <a:srgbClr val="000000"/>
              </a:solidFill>
              <a:latin typeface="Arial" charset="0"/>
              <a:cs typeface="Arial" charset="0"/>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5900" y="198438"/>
            <a:ext cx="8750300" cy="6443662"/>
          </a:xfrm>
          <a:prstGeom prst="rect">
            <a:avLst/>
          </a:prstGeom>
          <a:gradFill flip="none" rotWithShape="1">
            <a:gsLst>
              <a:gs pos="0">
                <a:schemeClr val="accent1">
                  <a:tint val="100000"/>
                  <a:shade val="100000"/>
                  <a:satMod val="130000"/>
                  <a:alpha val="94000"/>
                </a:schemeClr>
              </a:gs>
              <a:gs pos="100000">
                <a:schemeClr val="accent1">
                  <a:tint val="50000"/>
                  <a:shade val="100000"/>
                  <a:satMod val="350000"/>
                  <a:alpha val="94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215899" y="3084517"/>
            <a:ext cx="8750302" cy="1708160"/>
          </a:xfrm>
          <a:ln/>
          <a:effectLst>
            <a:outerShdw blurRad="50800" dist="38100" dir="5400000" rotWithShape="0">
              <a:srgbClr val="000000">
                <a:alpha val="43000"/>
              </a:srgbClr>
            </a:outerShdw>
          </a:effectLst>
        </p:spPr>
        <p:style>
          <a:lnRef idx="1">
            <a:schemeClr val="accent1"/>
          </a:lnRef>
          <a:fillRef idx="2">
            <a:schemeClr val="accent1"/>
          </a:fillRef>
          <a:effectRef idx="1">
            <a:schemeClr val="accent1"/>
          </a:effectRef>
          <a:fontRef idx="minor">
            <a:schemeClr val="dk1"/>
          </a:fontRef>
        </p:style>
        <p:txBody>
          <a:bodyPr wrap="square" anchor="ctr">
            <a:noAutofit/>
          </a:bodyPr>
          <a:lstStyle/>
          <a:p>
            <a:br>
              <a:rPr lang="en-US" sz="3600" b="1" dirty="0">
                <a:latin typeface="Tahoma" pitchFamily="34" charset="0"/>
              </a:rPr>
            </a:br>
            <a:endParaRPr lang="en-US" sz="3300" dirty="0">
              <a:latin typeface="Eras Demi ITC"/>
              <a:cs typeface="Eras Demi ITC"/>
            </a:endParaRPr>
          </a:p>
        </p:txBody>
      </p:sp>
      <p:pic>
        <p:nvPicPr>
          <p:cNvPr id="6" name="Picture 5" descr="Managers.png"/>
          <p:cNvPicPr>
            <a:picLocks noChangeAspect="1"/>
          </p:cNvPicPr>
          <p:nvPr/>
        </p:nvPicPr>
        <p:blipFill>
          <a:blip r:embed="rId3"/>
          <a:stretch>
            <a:fillRect/>
          </a:stretch>
        </p:blipFill>
        <p:spPr>
          <a:xfrm>
            <a:off x="343151" y="1001719"/>
            <a:ext cx="3949199" cy="3152778"/>
          </a:xfrm>
          <a:prstGeom prst="rect">
            <a:avLst/>
          </a:prstGeom>
        </p:spPr>
      </p:pic>
      <p:sp>
        <p:nvSpPr>
          <p:cNvPr id="5" name="Title 1"/>
          <p:cNvSpPr txBox="1">
            <a:spLocks/>
          </p:cNvSpPr>
          <p:nvPr/>
        </p:nvSpPr>
        <p:spPr>
          <a:xfrm>
            <a:off x="965201" y="3208352"/>
            <a:ext cx="7772400" cy="1470025"/>
          </a:xfrm>
          <a:prstGeom prst="rect">
            <a:avLst/>
          </a:prstGeom>
        </p:spPr>
        <p:txBody>
          <a:bodyPr vert="horz" lIns="91440" tIns="45720" rIns="91440" bIns="45720" rtlCol="0" anchor="ctr">
            <a:noAutofit/>
          </a:bodyPr>
          <a:lstStyle/>
          <a:p>
            <a:pPr lvl="0" algn="r">
              <a:spcBef>
                <a:spcPct val="0"/>
              </a:spcBef>
            </a:pPr>
            <a:r>
              <a:rPr lang="en-US" sz="4000" b="1" dirty="0">
                <a:solidFill>
                  <a:srgbClr val="000000"/>
                </a:solidFill>
                <a:latin typeface="Eras Demi ITC"/>
                <a:cs typeface="Eras Demi ITC"/>
              </a:rPr>
              <a:t>Uses and Value of Tango™</a:t>
            </a:r>
            <a:endParaRPr kumimoji="0" lang="en-US" sz="4000" b="1" i="0" u="none" strike="noStrike" kern="1200" cap="none" spc="0" normalizeH="0" baseline="0" noProof="0" dirty="0">
              <a:ln>
                <a:noFill/>
              </a:ln>
              <a:solidFill>
                <a:srgbClr val="000000"/>
              </a:solidFill>
              <a:effectLst/>
              <a:uLnTx/>
              <a:uFillTx/>
              <a:latin typeface="Eras Demi ITC"/>
              <a:ea typeface="+mj-ea"/>
              <a:cs typeface="Eras Demi ITC"/>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5900" y="198438"/>
            <a:ext cx="8750300" cy="6443662"/>
          </a:xfrm>
          <a:prstGeom prst="rect">
            <a:avLst/>
          </a:prstGeom>
          <a:gradFill flip="none" rotWithShape="1">
            <a:gsLst>
              <a:gs pos="0">
                <a:schemeClr val="accent1">
                  <a:tint val="100000"/>
                  <a:shade val="100000"/>
                  <a:satMod val="130000"/>
                  <a:alpha val="94000"/>
                </a:schemeClr>
              </a:gs>
              <a:gs pos="100000">
                <a:schemeClr val="accent1">
                  <a:tint val="50000"/>
                  <a:shade val="100000"/>
                  <a:satMod val="350000"/>
                  <a:alpha val="94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215900" y="198438"/>
            <a:ext cx="8750300" cy="1706562"/>
          </a:xfrm>
          <a:ln/>
          <a:effectLst>
            <a:outerShdw blurRad="50800" dist="38100" dir="5400000" rotWithShape="0">
              <a:srgbClr val="000000">
                <a:alpha val="43000"/>
              </a:srgbClr>
            </a:outerShdw>
          </a:effectLst>
        </p:spPr>
        <p:style>
          <a:lnRef idx="1">
            <a:schemeClr val="accent1"/>
          </a:lnRef>
          <a:fillRef idx="2">
            <a:schemeClr val="accent1"/>
          </a:fillRef>
          <a:effectRef idx="1">
            <a:schemeClr val="accent1"/>
          </a:effectRef>
          <a:fontRef idx="minor">
            <a:schemeClr val="dk1"/>
          </a:fontRef>
        </p:style>
        <p:txBody>
          <a:bodyPr>
            <a:normAutofit/>
          </a:bodyPr>
          <a:lstStyle/>
          <a:p>
            <a:r>
              <a:rPr lang="en-US" dirty="0">
                <a:latin typeface="Eras Demi ITC"/>
                <a:cs typeface="Eras Demi ITC"/>
              </a:rPr>
              <a:t>Work Prioritization</a:t>
            </a:r>
            <a:endParaRPr lang="en-US" dirty="0">
              <a:effectLst>
                <a:outerShdw blurRad="50800" dist="38100" dir="2700000" algn="br">
                  <a:srgbClr val="000000">
                    <a:alpha val="43000"/>
                  </a:srgbClr>
                </a:outerShdw>
              </a:effectLst>
              <a:latin typeface="Eras Demi ITC"/>
              <a:cs typeface="Eras Demi ITC"/>
            </a:endParaRPr>
          </a:p>
        </p:txBody>
      </p:sp>
      <p:sp>
        <p:nvSpPr>
          <p:cNvPr id="3" name="Content Placeholder 2"/>
          <p:cNvSpPr>
            <a:spLocks noGrp="1"/>
          </p:cNvSpPr>
          <p:nvPr>
            <p:ph idx="1"/>
          </p:nvPr>
        </p:nvSpPr>
        <p:spPr>
          <a:xfrm>
            <a:off x="342900" y="2070100"/>
            <a:ext cx="8509000" cy="4457700"/>
          </a:xfrm>
        </p:spPr>
        <p:txBody>
          <a:bodyPr>
            <a:normAutofit/>
          </a:bodyPr>
          <a:lstStyle/>
          <a:p>
            <a:r>
              <a:rPr lang="en-US" sz="3600" dirty="0">
                <a:solidFill>
                  <a:srgbClr val="000000"/>
                </a:solidFill>
              </a:rPr>
              <a:t>Able to view all problems on component</a:t>
            </a:r>
          </a:p>
          <a:p>
            <a:r>
              <a:rPr lang="en-US" sz="3600" dirty="0">
                <a:solidFill>
                  <a:srgbClr val="000000"/>
                </a:solidFill>
              </a:rPr>
              <a:t>Standardization of terms allows less errors</a:t>
            </a:r>
          </a:p>
          <a:p>
            <a:r>
              <a:rPr lang="en-US" sz="3600" dirty="0">
                <a:solidFill>
                  <a:srgbClr val="000000"/>
                </a:solidFill>
              </a:rPr>
              <a:t>Improves Strategic gatekeeping of problems</a:t>
            </a:r>
          </a:p>
          <a:p>
            <a:r>
              <a:rPr lang="en-US" sz="3600" dirty="0">
                <a:solidFill>
                  <a:srgbClr val="000000"/>
                </a:solidFill>
              </a:rPr>
              <a:t>Prioritize outage repairs</a:t>
            </a:r>
          </a:p>
          <a:p>
            <a:pPr>
              <a:buFontTx/>
              <a:buChar char="•"/>
            </a:pPr>
            <a:endParaRPr lang="en-US" sz="3600" dirty="0">
              <a:solidFill>
                <a:srgbClr val="000000"/>
              </a:solidFill>
              <a:latin typeface="Arial" charset="0"/>
              <a:cs typeface="Arial" charset="0"/>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5900" y="198438"/>
            <a:ext cx="8750300" cy="6443662"/>
          </a:xfrm>
          <a:prstGeom prst="rect">
            <a:avLst/>
          </a:prstGeom>
          <a:gradFill flip="none" rotWithShape="1">
            <a:gsLst>
              <a:gs pos="0">
                <a:schemeClr val="accent1">
                  <a:tint val="100000"/>
                  <a:shade val="100000"/>
                  <a:satMod val="130000"/>
                  <a:alpha val="94000"/>
                </a:schemeClr>
              </a:gs>
              <a:gs pos="100000">
                <a:schemeClr val="accent1">
                  <a:tint val="50000"/>
                  <a:shade val="100000"/>
                  <a:satMod val="350000"/>
                  <a:alpha val="94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215900" y="198438"/>
            <a:ext cx="8750300" cy="1706562"/>
          </a:xfrm>
          <a:ln/>
          <a:effectLst>
            <a:outerShdw blurRad="50800" dist="38100" dir="5400000" rotWithShape="0">
              <a:srgbClr val="000000">
                <a:alpha val="43000"/>
              </a:srgbClr>
            </a:outerShdw>
          </a:effectLst>
        </p:spPr>
        <p:style>
          <a:lnRef idx="1">
            <a:schemeClr val="accent1"/>
          </a:lnRef>
          <a:fillRef idx="2">
            <a:schemeClr val="accent1"/>
          </a:fillRef>
          <a:effectRef idx="1">
            <a:schemeClr val="accent1"/>
          </a:effectRef>
          <a:fontRef idx="minor">
            <a:schemeClr val="dk1"/>
          </a:fontRef>
        </p:style>
        <p:txBody>
          <a:bodyPr>
            <a:normAutofit/>
          </a:bodyPr>
          <a:lstStyle/>
          <a:p>
            <a:r>
              <a:rPr lang="en-US" dirty="0">
                <a:latin typeface="Eras Demi ITC"/>
                <a:cs typeface="Eras Demi ITC"/>
              </a:rPr>
              <a:t>Communication and Accountability</a:t>
            </a:r>
            <a:endParaRPr lang="en-US" dirty="0">
              <a:effectLst>
                <a:outerShdw blurRad="50800" dist="38100" dir="2700000" algn="br">
                  <a:srgbClr val="000000">
                    <a:alpha val="43000"/>
                  </a:srgbClr>
                </a:outerShdw>
              </a:effectLst>
              <a:latin typeface="Eras Demi ITC"/>
              <a:cs typeface="Eras Demi ITC"/>
            </a:endParaRPr>
          </a:p>
        </p:txBody>
      </p:sp>
      <p:sp>
        <p:nvSpPr>
          <p:cNvPr id="3" name="Content Placeholder 2"/>
          <p:cNvSpPr>
            <a:spLocks noGrp="1"/>
          </p:cNvSpPr>
          <p:nvPr>
            <p:ph idx="1"/>
          </p:nvPr>
        </p:nvSpPr>
        <p:spPr>
          <a:xfrm>
            <a:off x="342900" y="2070100"/>
            <a:ext cx="8509000" cy="4457700"/>
          </a:xfrm>
        </p:spPr>
        <p:txBody>
          <a:bodyPr>
            <a:normAutofit/>
          </a:bodyPr>
          <a:lstStyle/>
          <a:p>
            <a:r>
              <a:rPr lang="en-US" sz="3600" dirty="0">
                <a:solidFill>
                  <a:srgbClr val="000000"/>
                </a:solidFill>
              </a:rPr>
              <a:t>Improved visibility</a:t>
            </a:r>
          </a:p>
          <a:p>
            <a:r>
              <a:rPr lang="en-US" sz="3600" dirty="0">
                <a:solidFill>
                  <a:srgbClr val="000000"/>
                </a:solidFill>
              </a:rPr>
              <a:t>Visual  presentation of Aging and Severity </a:t>
            </a:r>
          </a:p>
          <a:p>
            <a:r>
              <a:rPr lang="en-US" sz="3600" dirty="0">
                <a:solidFill>
                  <a:srgbClr val="000000"/>
                </a:solidFill>
              </a:rPr>
              <a:t>Dashboards presented in maintenance staff meetings</a:t>
            </a:r>
          </a:p>
          <a:p>
            <a:r>
              <a:rPr lang="en-US" sz="3600" dirty="0">
                <a:solidFill>
                  <a:srgbClr val="000000"/>
                </a:solidFill>
              </a:rPr>
              <a:t>Less down time</a:t>
            </a:r>
          </a:p>
          <a:p>
            <a:pPr>
              <a:buFontTx/>
              <a:buChar char="•"/>
            </a:pPr>
            <a:endParaRPr lang="en-US" sz="3600" dirty="0">
              <a:solidFill>
                <a:srgbClr val="000000"/>
              </a:solidFill>
              <a:latin typeface="Arial" charset="0"/>
              <a:cs typeface="Arial"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5900" y="198438"/>
            <a:ext cx="8750300" cy="6443662"/>
          </a:xfrm>
          <a:prstGeom prst="rect">
            <a:avLst/>
          </a:prstGeom>
          <a:gradFill flip="none" rotWithShape="1">
            <a:gsLst>
              <a:gs pos="0">
                <a:schemeClr val="accent1">
                  <a:tint val="100000"/>
                  <a:shade val="100000"/>
                  <a:satMod val="130000"/>
                  <a:alpha val="94000"/>
                </a:schemeClr>
              </a:gs>
              <a:gs pos="100000">
                <a:schemeClr val="accent1">
                  <a:tint val="50000"/>
                  <a:shade val="100000"/>
                  <a:satMod val="350000"/>
                  <a:alpha val="94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215900" y="198438"/>
            <a:ext cx="8750300" cy="1706562"/>
          </a:xfrm>
          <a:ln/>
          <a:effectLst>
            <a:outerShdw blurRad="50800" dist="38100" dir="5400000" rotWithShape="0">
              <a:srgbClr val="000000">
                <a:alpha val="43000"/>
              </a:srgbClr>
            </a:outerShdw>
          </a:effectLst>
        </p:spPr>
        <p:style>
          <a:lnRef idx="1">
            <a:schemeClr val="accent1"/>
          </a:lnRef>
          <a:fillRef idx="2">
            <a:schemeClr val="accent1"/>
          </a:fillRef>
          <a:effectRef idx="1">
            <a:schemeClr val="accent1"/>
          </a:effectRef>
          <a:fontRef idx="minor">
            <a:schemeClr val="dk1"/>
          </a:fontRef>
        </p:style>
        <p:txBody>
          <a:bodyPr>
            <a:normAutofit/>
          </a:bodyPr>
          <a:lstStyle/>
          <a:p>
            <a:r>
              <a:rPr lang="en-US" dirty="0">
                <a:solidFill>
                  <a:schemeClr val="bg1"/>
                </a:solidFill>
                <a:latin typeface="Eras Demi ITC"/>
                <a:cs typeface="Eras Demi ITC"/>
              </a:rPr>
              <a:t>What are the major obstacles</a:t>
            </a:r>
            <a:r>
              <a:rPr lang="en-US" i="1" dirty="0">
                <a:solidFill>
                  <a:schemeClr val="bg1"/>
                </a:solidFill>
                <a:latin typeface="Eras Demi ITC"/>
                <a:cs typeface="Eras Demi ITC"/>
              </a:rPr>
              <a:t>?</a:t>
            </a:r>
            <a:endParaRPr lang="en-US" dirty="0">
              <a:effectLst>
                <a:outerShdw blurRad="50800" dist="38100" dir="2700000" algn="br">
                  <a:srgbClr val="000000">
                    <a:alpha val="43000"/>
                  </a:srgbClr>
                </a:outerShdw>
              </a:effectLst>
              <a:latin typeface="Eras Demi ITC"/>
              <a:cs typeface="Eras Demi ITC"/>
            </a:endParaRPr>
          </a:p>
        </p:txBody>
      </p:sp>
      <p:sp>
        <p:nvSpPr>
          <p:cNvPr id="3" name="Content Placeholder 2"/>
          <p:cNvSpPr>
            <a:spLocks noGrp="1"/>
          </p:cNvSpPr>
          <p:nvPr>
            <p:ph idx="1"/>
          </p:nvPr>
        </p:nvSpPr>
        <p:spPr>
          <a:xfrm>
            <a:off x="457200" y="2032000"/>
            <a:ext cx="8229600" cy="4610100"/>
          </a:xfrm>
        </p:spPr>
        <p:txBody>
          <a:bodyPr>
            <a:normAutofit fontScale="47500" lnSpcReduction="20000"/>
          </a:bodyPr>
          <a:lstStyle/>
          <a:p>
            <a:pPr>
              <a:buNone/>
              <a:defRPr/>
            </a:pPr>
            <a:r>
              <a:rPr lang="en-US" sz="6000" b="1" i="1" kern="0" dirty="0">
                <a:solidFill>
                  <a:srgbClr val="000000"/>
                </a:solidFill>
              </a:rPr>
              <a:t>For too many plants:</a:t>
            </a:r>
          </a:p>
          <a:p>
            <a:pPr eaLnBrk="0" hangingPunct="0">
              <a:buFontTx/>
              <a:buChar char="•"/>
              <a:defRPr/>
            </a:pPr>
            <a:endParaRPr lang="en-US" sz="1800" kern="0" dirty="0">
              <a:solidFill>
                <a:srgbClr val="000000"/>
              </a:solidFill>
            </a:endParaRPr>
          </a:p>
          <a:p>
            <a:pPr eaLnBrk="0" hangingPunct="0">
              <a:buFontTx/>
              <a:buChar char="•"/>
              <a:defRPr/>
            </a:pPr>
            <a:endParaRPr lang="en-US" sz="1400" kern="0" dirty="0">
              <a:solidFill>
                <a:srgbClr val="000000"/>
              </a:solidFill>
            </a:endParaRPr>
          </a:p>
          <a:p>
            <a:pPr eaLnBrk="0" hangingPunct="0">
              <a:buFontTx/>
              <a:buChar char="•"/>
              <a:defRPr/>
            </a:pPr>
            <a:r>
              <a:rPr lang="en-US" sz="4800" kern="0" dirty="0">
                <a:solidFill>
                  <a:srgbClr val="000000"/>
                </a:solidFill>
              </a:rPr>
              <a:t>Varying report formats coming from different condition monitoring sources, communicated by e-mail to different groups of plant contacts.</a:t>
            </a:r>
          </a:p>
          <a:p>
            <a:pPr eaLnBrk="0" hangingPunct="0">
              <a:buFontTx/>
              <a:buChar char="•"/>
              <a:defRPr/>
            </a:pPr>
            <a:endParaRPr lang="en-US" sz="2800" kern="0" dirty="0">
              <a:solidFill>
                <a:srgbClr val="000000"/>
              </a:solidFill>
            </a:endParaRPr>
          </a:p>
          <a:p>
            <a:pPr eaLnBrk="0" hangingPunct="0">
              <a:buFontTx/>
              <a:buChar char="•"/>
              <a:defRPr/>
            </a:pPr>
            <a:r>
              <a:rPr lang="en-US" sz="4800" kern="0" dirty="0">
                <a:solidFill>
                  <a:srgbClr val="000000"/>
                </a:solidFill>
              </a:rPr>
              <a:t>Information such as equipment design and calibration details held in obscure locations developed by different departments, or buried in large systems such as CMMS.</a:t>
            </a:r>
          </a:p>
          <a:p>
            <a:pPr eaLnBrk="0" hangingPunct="0">
              <a:buFontTx/>
              <a:buChar char="•"/>
              <a:defRPr/>
            </a:pPr>
            <a:endParaRPr lang="en-US" sz="2800" kern="0" dirty="0">
              <a:solidFill>
                <a:srgbClr val="000000"/>
              </a:solidFill>
            </a:endParaRPr>
          </a:p>
          <a:p>
            <a:pPr eaLnBrk="0" hangingPunct="0">
              <a:buFontTx/>
              <a:buChar char="•"/>
              <a:defRPr/>
            </a:pPr>
            <a:r>
              <a:rPr lang="en-US" sz="4800" kern="0" dirty="0">
                <a:solidFill>
                  <a:srgbClr val="000000"/>
                </a:solidFill>
              </a:rPr>
              <a:t>Information originating from service contractors &amp; repair shops who can’t get through firewalls to a plant database – do you have people available to transfer this valuable information from e-mails? </a:t>
            </a:r>
          </a:p>
          <a:p>
            <a:pPr>
              <a:buNone/>
            </a:pPr>
            <a:endParaRPr lang="en-US" dirty="0"/>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5900" y="198438"/>
            <a:ext cx="8750300" cy="6443662"/>
          </a:xfrm>
          <a:prstGeom prst="rect">
            <a:avLst/>
          </a:prstGeom>
          <a:gradFill flip="none" rotWithShape="1">
            <a:gsLst>
              <a:gs pos="0">
                <a:schemeClr val="accent1">
                  <a:tint val="100000"/>
                  <a:shade val="100000"/>
                  <a:satMod val="130000"/>
                  <a:alpha val="94000"/>
                </a:schemeClr>
              </a:gs>
              <a:gs pos="100000">
                <a:schemeClr val="accent1">
                  <a:tint val="50000"/>
                  <a:shade val="100000"/>
                  <a:satMod val="350000"/>
                  <a:alpha val="94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215898" y="2806700"/>
            <a:ext cx="8750302" cy="2840057"/>
          </a:xfrm>
          <a:ln/>
          <a:effectLst>
            <a:outerShdw blurRad="50800" dist="38100" dir="5400000" rotWithShape="0">
              <a:srgbClr val="000000">
                <a:alpha val="43000"/>
              </a:srgbClr>
            </a:outerShdw>
          </a:effectLst>
        </p:spPr>
        <p:style>
          <a:lnRef idx="1">
            <a:schemeClr val="accent1"/>
          </a:lnRef>
          <a:fillRef idx="2">
            <a:schemeClr val="accent1"/>
          </a:fillRef>
          <a:effectRef idx="1">
            <a:schemeClr val="accent1"/>
          </a:effectRef>
          <a:fontRef idx="minor">
            <a:schemeClr val="dk1"/>
          </a:fontRef>
        </p:style>
        <p:txBody>
          <a:bodyPr wrap="square" anchor="ctr">
            <a:noAutofit/>
          </a:bodyPr>
          <a:lstStyle/>
          <a:p>
            <a:br>
              <a:rPr lang="en-US" sz="3600" b="1" dirty="0">
                <a:latin typeface="Tahoma" pitchFamily="34" charset="0"/>
                <a:cs typeface="Times New Roman" charset="0"/>
              </a:rPr>
            </a:br>
            <a:endParaRPr lang="en-US" sz="3300" dirty="0">
              <a:latin typeface="Eras Demi ITC"/>
              <a:cs typeface="Eras Demi ITC"/>
            </a:endParaRPr>
          </a:p>
        </p:txBody>
      </p:sp>
      <p:pic>
        <p:nvPicPr>
          <p:cNvPr id="6" name="Picture 5" descr="Managers.png"/>
          <p:cNvPicPr>
            <a:picLocks noChangeAspect="1"/>
          </p:cNvPicPr>
          <p:nvPr/>
        </p:nvPicPr>
        <p:blipFill>
          <a:blip r:embed="rId3"/>
          <a:stretch>
            <a:fillRect/>
          </a:stretch>
        </p:blipFill>
        <p:spPr>
          <a:xfrm>
            <a:off x="177800" y="1370201"/>
            <a:ext cx="4016277" cy="2898413"/>
          </a:xfrm>
          <a:prstGeom prst="rect">
            <a:avLst/>
          </a:prstGeom>
        </p:spPr>
      </p:pic>
      <p:sp>
        <p:nvSpPr>
          <p:cNvPr id="5" name="Title 1"/>
          <p:cNvSpPr txBox="1">
            <a:spLocks/>
          </p:cNvSpPr>
          <p:nvPr/>
        </p:nvSpPr>
        <p:spPr>
          <a:xfrm>
            <a:off x="927101" y="3695700"/>
            <a:ext cx="7772400" cy="1470025"/>
          </a:xfrm>
          <a:prstGeom prst="rect">
            <a:avLst/>
          </a:prstGeom>
        </p:spPr>
        <p:txBody>
          <a:bodyPr vert="horz" lIns="91440" tIns="45720" rIns="91440" bIns="45720" rtlCol="0" anchor="ctr">
            <a:noAutofit/>
          </a:bodyPr>
          <a:lstStyle/>
          <a:p>
            <a:pPr marL="0" marR="0" lvl="0" indent="0" algn="r" defTabSz="457200" rtl="0" eaLnBrk="1" fontAlgn="auto" latinLnBrk="0" hangingPunct="1">
              <a:lnSpc>
                <a:spcPct val="100000"/>
              </a:lnSpc>
              <a:spcBef>
                <a:spcPct val="0"/>
              </a:spcBef>
              <a:spcAft>
                <a:spcPts val="0"/>
              </a:spcAft>
              <a:buClrTx/>
              <a:buSzTx/>
              <a:buFontTx/>
              <a:buNone/>
              <a:tabLst/>
              <a:defRPr/>
            </a:pPr>
            <a:r>
              <a:rPr kumimoji="0" lang="en-US" sz="4000" b="1" i="0" u="none" strike="noStrike" kern="1200" cap="none" spc="0" normalizeH="0" baseline="0" noProof="0" dirty="0">
                <a:ln>
                  <a:noFill/>
                </a:ln>
                <a:solidFill>
                  <a:srgbClr val="000000"/>
                </a:solidFill>
                <a:effectLst/>
                <a:uLnTx/>
                <a:uFillTx/>
                <a:latin typeface="Eras Demi ITC"/>
                <a:ea typeface="+mj-ea"/>
                <a:cs typeface="Eras Demi ITC"/>
              </a:rPr>
              <a:t>Inspection and Repair</a:t>
            </a:r>
            <a:br>
              <a:rPr kumimoji="0" lang="en-US" sz="4000" b="1" i="0" u="none" strike="noStrike" kern="1200" cap="none" spc="0" normalizeH="0" baseline="0" noProof="0" dirty="0">
                <a:ln>
                  <a:noFill/>
                </a:ln>
                <a:solidFill>
                  <a:srgbClr val="000000"/>
                </a:solidFill>
                <a:effectLst/>
                <a:uLnTx/>
                <a:uFillTx/>
                <a:latin typeface="Eras Demi ITC"/>
                <a:ea typeface="+mj-ea"/>
                <a:cs typeface="Eras Demi ITC"/>
              </a:rPr>
            </a:br>
            <a:r>
              <a:rPr kumimoji="0" lang="en-US" sz="4000" b="1" i="0" u="none" strike="noStrike" kern="1200" cap="none" spc="0" normalizeH="0" baseline="0" noProof="0" dirty="0">
                <a:ln>
                  <a:noFill/>
                </a:ln>
                <a:solidFill>
                  <a:srgbClr val="000000"/>
                </a:solidFill>
                <a:effectLst/>
                <a:uLnTx/>
                <a:uFillTx/>
                <a:latin typeface="Eras Demi ITC"/>
                <a:ea typeface="+mj-ea"/>
                <a:cs typeface="Eras Demi ITC"/>
              </a:rPr>
              <a:t>Contractors and Plant Teams</a:t>
            </a:r>
          </a:p>
          <a:p>
            <a:pPr lvl="0" algn="r">
              <a:spcBef>
                <a:spcPct val="0"/>
              </a:spcBef>
            </a:pPr>
            <a:r>
              <a:rPr lang="en-US" sz="4000" b="1" dirty="0">
                <a:solidFill>
                  <a:srgbClr val="000000"/>
                </a:solidFill>
                <a:latin typeface="Eras Demi ITC"/>
                <a:cs typeface="Eras Demi ITC"/>
              </a:rPr>
              <a:t>Uses and Value of Tango™</a:t>
            </a:r>
            <a:endParaRPr kumimoji="0" lang="en-US" sz="4000" b="1" i="0" u="none" strike="noStrike" kern="1200" cap="none" spc="0" normalizeH="0" baseline="0" noProof="0" dirty="0">
              <a:ln>
                <a:noFill/>
              </a:ln>
              <a:solidFill>
                <a:srgbClr val="000000"/>
              </a:solidFill>
              <a:effectLst/>
              <a:uLnTx/>
              <a:uFillTx/>
              <a:latin typeface="Eras Demi ITC"/>
              <a:ea typeface="+mj-ea"/>
              <a:cs typeface="Eras Demi ITC"/>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5900" y="198438"/>
            <a:ext cx="8750300" cy="6443662"/>
          </a:xfrm>
          <a:prstGeom prst="rect">
            <a:avLst/>
          </a:prstGeom>
          <a:gradFill flip="none" rotWithShape="1">
            <a:gsLst>
              <a:gs pos="0">
                <a:schemeClr val="accent1">
                  <a:tint val="100000"/>
                  <a:shade val="100000"/>
                  <a:satMod val="130000"/>
                  <a:alpha val="94000"/>
                </a:schemeClr>
              </a:gs>
              <a:gs pos="100000">
                <a:schemeClr val="accent1">
                  <a:tint val="50000"/>
                  <a:shade val="100000"/>
                  <a:satMod val="350000"/>
                  <a:alpha val="94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215900" y="198438"/>
            <a:ext cx="8750300" cy="1706562"/>
          </a:xfrm>
          <a:ln/>
          <a:effectLst>
            <a:outerShdw blurRad="50800" dist="38100" dir="5400000" rotWithShape="0">
              <a:srgbClr val="000000">
                <a:alpha val="43000"/>
              </a:srgbClr>
            </a:outerShdw>
          </a:effectLst>
        </p:spPr>
        <p:style>
          <a:lnRef idx="1">
            <a:schemeClr val="accent1"/>
          </a:lnRef>
          <a:fillRef idx="2">
            <a:schemeClr val="accent1"/>
          </a:fillRef>
          <a:effectRef idx="1">
            <a:schemeClr val="accent1"/>
          </a:effectRef>
          <a:fontRef idx="minor">
            <a:schemeClr val="dk1"/>
          </a:fontRef>
        </p:style>
        <p:txBody>
          <a:bodyPr>
            <a:normAutofit/>
          </a:bodyPr>
          <a:lstStyle/>
          <a:p>
            <a:r>
              <a:rPr lang="en-US" dirty="0">
                <a:latin typeface="Eras Demi ITC"/>
                <a:cs typeface="Eras Demi ITC"/>
              </a:rPr>
              <a:t>Reduce Reporting Time/Cost</a:t>
            </a:r>
            <a:endParaRPr lang="en-US" dirty="0">
              <a:effectLst>
                <a:outerShdw blurRad="50800" dist="38100" dir="2700000" algn="br">
                  <a:srgbClr val="000000">
                    <a:alpha val="43000"/>
                  </a:srgbClr>
                </a:outerShdw>
              </a:effectLst>
              <a:latin typeface="Eras Demi ITC"/>
              <a:cs typeface="Eras Demi ITC"/>
            </a:endParaRPr>
          </a:p>
        </p:txBody>
      </p:sp>
      <p:sp>
        <p:nvSpPr>
          <p:cNvPr id="3" name="Content Placeholder 2"/>
          <p:cNvSpPr>
            <a:spLocks noGrp="1"/>
          </p:cNvSpPr>
          <p:nvPr>
            <p:ph idx="1"/>
          </p:nvPr>
        </p:nvSpPr>
        <p:spPr>
          <a:xfrm>
            <a:off x="342900" y="2070100"/>
            <a:ext cx="8509000" cy="4457700"/>
          </a:xfrm>
        </p:spPr>
        <p:txBody>
          <a:bodyPr>
            <a:normAutofit/>
          </a:bodyPr>
          <a:lstStyle/>
          <a:p>
            <a:r>
              <a:rPr lang="en-US" sz="3600" dirty="0">
                <a:solidFill>
                  <a:srgbClr val="000000"/>
                </a:solidFill>
              </a:rPr>
              <a:t>Standardization reduces mistakes </a:t>
            </a:r>
          </a:p>
          <a:p>
            <a:endParaRPr lang="en-US" sz="3600" dirty="0">
              <a:solidFill>
                <a:srgbClr val="000000"/>
              </a:solidFill>
            </a:endParaRPr>
          </a:p>
          <a:p>
            <a:r>
              <a:rPr lang="en-US" sz="3600" dirty="0">
                <a:solidFill>
                  <a:srgbClr val="000000"/>
                </a:solidFill>
              </a:rPr>
              <a:t>Reporting through TANGO reduces the time required to construct a report</a:t>
            </a:r>
          </a:p>
          <a:p>
            <a:endParaRPr lang="en-US" sz="3600" dirty="0">
              <a:solidFill>
                <a:srgbClr val="000000"/>
              </a:solidFill>
            </a:endParaRPr>
          </a:p>
          <a:p>
            <a:r>
              <a:rPr lang="en-US" sz="3600" dirty="0">
                <a:solidFill>
                  <a:srgbClr val="000000"/>
                </a:solidFill>
              </a:rPr>
              <a:t>Immediate emails with contractor action</a:t>
            </a:r>
          </a:p>
          <a:p>
            <a:pPr>
              <a:buFontTx/>
              <a:buChar char="•"/>
            </a:pPr>
            <a:endParaRPr lang="en-US" sz="3600" dirty="0">
              <a:solidFill>
                <a:srgbClr val="000000"/>
              </a:solidFill>
              <a:latin typeface="Arial" charset="0"/>
              <a:cs typeface="Arial" charset="0"/>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5900" y="198438"/>
            <a:ext cx="8750300" cy="6443662"/>
          </a:xfrm>
          <a:prstGeom prst="rect">
            <a:avLst/>
          </a:prstGeom>
          <a:gradFill flip="none" rotWithShape="1">
            <a:gsLst>
              <a:gs pos="0">
                <a:schemeClr val="accent1">
                  <a:tint val="100000"/>
                  <a:shade val="100000"/>
                  <a:satMod val="130000"/>
                  <a:alpha val="94000"/>
                </a:schemeClr>
              </a:gs>
              <a:gs pos="100000">
                <a:schemeClr val="accent1">
                  <a:tint val="50000"/>
                  <a:shade val="100000"/>
                  <a:satMod val="350000"/>
                  <a:alpha val="94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215900" y="198438"/>
            <a:ext cx="8750300" cy="1706562"/>
          </a:xfrm>
          <a:ln/>
          <a:effectLst>
            <a:outerShdw blurRad="50800" dist="38100" dir="5400000" rotWithShape="0">
              <a:srgbClr val="000000">
                <a:alpha val="43000"/>
              </a:srgbClr>
            </a:outerShdw>
          </a:effectLst>
        </p:spPr>
        <p:style>
          <a:lnRef idx="1">
            <a:schemeClr val="accent1"/>
          </a:lnRef>
          <a:fillRef idx="2">
            <a:schemeClr val="accent1"/>
          </a:fillRef>
          <a:effectRef idx="1">
            <a:schemeClr val="accent1"/>
          </a:effectRef>
          <a:fontRef idx="minor">
            <a:schemeClr val="dk1"/>
          </a:fontRef>
        </p:style>
        <p:txBody>
          <a:bodyPr>
            <a:normAutofit/>
          </a:bodyPr>
          <a:lstStyle/>
          <a:p>
            <a:r>
              <a:rPr lang="en-US" dirty="0">
                <a:latin typeface="Eras Demi ITC"/>
                <a:cs typeface="Eras Demi ITC"/>
              </a:rPr>
              <a:t>Assessment Task</a:t>
            </a:r>
            <a:endParaRPr lang="en-US" dirty="0">
              <a:effectLst>
                <a:outerShdw blurRad="50800" dist="38100" dir="2700000" algn="br">
                  <a:srgbClr val="000000">
                    <a:alpha val="43000"/>
                  </a:srgbClr>
                </a:outerShdw>
              </a:effectLst>
              <a:latin typeface="Eras Demi ITC"/>
              <a:cs typeface="Eras Demi ITC"/>
            </a:endParaRPr>
          </a:p>
        </p:txBody>
      </p:sp>
      <p:sp>
        <p:nvSpPr>
          <p:cNvPr id="3" name="Content Placeholder 2"/>
          <p:cNvSpPr>
            <a:spLocks noGrp="1"/>
          </p:cNvSpPr>
          <p:nvPr>
            <p:ph idx="1"/>
          </p:nvPr>
        </p:nvSpPr>
        <p:spPr>
          <a:xfrm>
            <a:off x="342900" y="2070100"/>
            <a:ext cx="8509000" cy="4457700"/>
          </a:xfrm>
        </p:spPr>
        <p:txBody>
          <a:bodyPr>
            <a:normAutofit/>
          </a:bodyPr>
          <a:lstStyle/>
          <a:p>
            <a:r>
              <a:rPr lang="en-US" sz="3600" dirty="0">
                <a:solidFill>
                  <a:srgbClr val="000000"/>
                </a:solidFill>
              </a:rPr>
              <a:t>Contracted scope is defined in assessment task</a:t>
            </a:r>
          </a:p>
          <a:p>
            <a:r>
              <a:rPr lang="en-US" sz="3600" dirty="0">
                <a:solidFill>
                  <a:srgbClr val="000000"/>
                </a:solidFill>
              </a:rPr>
              <a:t>Schedule maintained</a:t>
            </a:r>
          </a:p>
          <a:p>
            <a:pPr>
              <a:buFontTx/>
              <a:buChar char="•"/>
            </a:pPr>
            <a:endParaRPr lang="en-US" sz="3600" dirty="0">
              <a:solidFill>
                <a:srgbClr val="000000"/>
              </a:solidFill>
              <a:latin typeface="Arial" charset="0"/>
              <a:cs typeface="Arial" charset="0"/>
            </a:endParaRP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5900" y="198438"/>
            <a:ext cx="8750300" cy="6443662"/>
          </a:xfrm>
          <a:prstGeom prst="rect">
            <a:avLst/>
          </a:prstGeom>
          <a:gradFill flip="none" rotWithShape="1">
            <a:gsLst>
              <a:gs pos="0">
                <a:schemeClr val="accent1">
                  <a:tint val="100000"/>
                  <a:shade val="100000"/>
                  <a:satMod val="130000"/>
                  <a:alpha val="94000"/>
                </a:schemeClr>
              </a:gs>
              <a:gs pos="100000">
                <a:schemeClr val="accent1">
                  <a:tint val="50000"/>
                  <a:shade val="100000"/>
                  <a:satMod val="350000"/>
                  <a:alpha val="94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215900" y="198438"/>
            <a:ext cx="8750300" cy="1706562"/>
          </a:xfrm>
          <a:ln/>
          <a:effectLst>
            <a:outerShdw blurRad="50800" dist="38100" dir="5400000" rotWithShape="0">
              <a:srgbClr val="000000">
                <a:alpha val="43000"/>
              </a:srgbClr>
            </a:outerShdw>
          </a:effectLst>
        </p:spPr>
        <p:style>
          <a:lnRef idx="1">
            <a:schemeClr val="accent1"/>
          </a:lnRef>
          <a:fillRef idx="2">
            <a:schemeClr val="accent1"/>
          </a:fillRef>
          <a:effectRef idx="1">
            <a:schemeClr val="accent1"/>
          </a:effectRef>
          <a:fontRef idx="minor">
            <a:schemeClr val="dk1"/>
          </a:fontRef>
        </p:style>
        <p:txBody>
          <a:bodyPr>
            <a:normAutofit/>
          </a:bodyPr>
          <a:lstStyle/>
          <a:p>
            <a:r>
              <a:rPr lang="en-US" dirty="0">
                <a:latin typeface="Eras Demi ITC"/>
                <a:cs typeface="Eras Demi ITC"/>
              </a:rPr>
              <a:t>Feedback from Plant</a:t>
            </a:r>
            <a:endParaRPr lang="en-US" dirty="0">
              <a:effectLst>
                <a:outerShdw blurRad="50800" dist="38100" dir="2700000" algn="br">
                  <a:srgbClr val="000000">
                    <a:alpha val="43000"/>
                  </a:srgbClr>
                </a:outerShdw>
              </a:effectLst>
              <a:latin typeface="Eras Demi ITC"/>
              <a:cs typeface="Eras Demi ITC"/>
            </a:endParaRPr>
          </a:p>
        </p:txBody>
      </p:sp>
      <p:sp>
        <p:nvSpPr>
          <p:cNvPr id="3" name="Content Placeholder 2"/>
          <p:cNvSpPr>
            <a:spLocks noGrp="1"/>
          </p:cNvSpPr>
          <p:nvPr>
            <p:ph idx="1"/>
          </p:nvPr>
        </p:nvSpPr>
        <p:spPr>
          <a:xfrm>
            <a:off x="342900" y="2070100"/>
            <a:ext cx="8509000" cy="4457700"/>
          </a:xfrm>
        </p:spPr>
        <p:txBody>
          <a:bodyPr>
            <a:normAutofit/>
          </a:bodyPr>
          <a:lstStyle/>
          <a:p>
            <a:r>
              <a:rPr lang="en-US" sz="3600" dirty="0">
                <a:solidFill>
                  <a:srgbClr val="000000"/>
                </a:solidFill>
              </a:rPr>
              <a:t>Interactive reports let contractors know about plant actions </a:t>
            </a:r>
          </a:p>
          <a:p>
            <a:r>
              <a:rPr lang="en-US" sz="3600" dirty="0">
                <a:solidFill>
                  <a:srgbClr val="000000"/>
                </a:solidFill>
              </a:rPr>
              <a:t>Check off notifies of work order completion and need for repair validation</a:t>
            </a:r>
          </a:p>
          <a:p>
            <a:r>
              <a:rPr lang="en-US" sz="3600" dirty="0">
                <a:solidFill>
                  <a:srgbClr val="000000"/>
                </a:solidFill>
              </a:rPr>
              <a:t>History available to  enhance contractor knowledge</a:t>
            </a:r>
          </a:p>
          <a:p>
            <a:pPr>
              <a:buFontTx/>
              <a:buChar char="•"/>
            </a:pPr>
            <a:endParaRPr lang="en-US" sz="3600" dirty="0">
              <a:solidFill>
                <a:srgbClr val="000000"/>
              </a:solidFill>
              <a:latin typeface="Arial" charset="0"/>
              <a:cs typeface="Arial" charset="0"/>
            </a:endParaRP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5900" y="198438"/>
            <a:ext cx="8750300" cy="6443662"/>
          </a:xfrm>
          <a:prstGeom prst="rect">
            <a:avLst/>
          </a:prstGeom>
          <a:gradFill flip="none" rotWithShape="1">
            <a:gsLst>
              <a:gs pos="0">
                <a:schemeClr val="accent1">
                  <a:tint val="100000"/>
                  <a:shade val="100000"/>
                  <a:satMod val="130000"/>
                  <a:alpha val="94000"/>
                </a:schemeClr>
              </a:gs>
              <a:gs pos="100000">
                <a:schemeClr val="accent1">
                  <a:tint val="50000"/>
                  <a:shade val="100000"/>
                  <a:satMod val="350000"/>
                  <a:alpha val="94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215898" y="2710655"/>
            <a:ext cx="8750302" cy="1466849"/>
          </a:xfrm>
          <a:ln/>
          <a:effectLst>
            <a:outerShdw blurRad="50800" dist="38100" dir="5400000" rotWithShape="0">
              <a:srgbClr val="000000">
                <a:alpha val="43000"/>
              </a:srgbClr>
            </a:outerShdw>
          </a:effectLst>
        </p:spPr>
        <p:style>
          <a:lnRef idx="1">
            <a:schemeClr val="accent1"/>
          </a:lnRef>
          <a:fillRef idx="2">
            <a:schemeClr val="accent1"/>
          </a:fillRef>
          <a:effectRef idx="1">
            <a:schemeClr val="accent1"/>
          </a:effectRef>
          <a:fontRef idx="minor">
            <a:schemeClr val="dk1"/>
          </a:fontRef>
        </p:style>
        <p:txBody>
          <a:bodyPr wrap="square" anchor="ctr">
            <a:noAutofit/>
          </a:bodyPr>
          <a:lstStyle/>
          <a:p>
            <a:br>
              <a:rPr lang="en-US" sz="3600" b="1" dirty="0">
                <a:latin typeface="Tahoma" pitchFamily="34" charset="0"/>
                <a:cs typeface="Times New Roman" charset="0"/>
              </a:rPr>
            </a:br>
            <a:endParaRPr lang="en-US" sz="3300" dirty="0">
              <a:latin typeface="Eras Demi ITC"/>
              <a:cs typeface="Eras Demi ITC"/>
            </a:endParaRPr>
          </a:p>
        </p:txBody>
      </p:sp>
      <p:sp>
        <p:nvSpPr>
          <p:cNvPr id="5" name="Title 1"/>
          <p:cNvSpPr txBox="1">
            <a:spLocks/>
          </p:cNvSpPr>
          <p:nvPr/>
        </p:nvSpPr>
        <p:spPr>
          <a:xfrm>
            <a:off x="1085850" y="2987674"/>
            <a:ext cx="7772400" cy="1470025"/>
          </a:xfrm>
          <a:prstGeom prst="rect">
            <a:avLst/>
          </a:prstGeom>
        </p:spPr>
        <p:txBody>
          <a:bodyPr vert="horz" lIns="91440" tIns="45720" rIns="91440" bIns="45720" rtlCol="0" anchor="ctr">
            <a:noAutofit/>
          </a:bodyPr>
          <a:lstStyle/>
          <a:p>
            <a:pPr marL="0" marR="0" lvl="0" indent="0" algn="r" defTabSz="457200" rtl="0" eaLnBrk="1" fontAlgn="auto" latinLnBrk="0" hangingPunct="1">
              <a:lnSpc>
                <a:spcPct val="100000"/>
              </a:lnSpc>
              <a:spcBef>
                <a:spcPct val="0"/>
              </a:spcBef>
              <a:spcAft>
                <a:spcPts val="0"/>
              </a:spcAft>
              <a:buClrTx/>
              <a:buSzTx/>
              <a:buFontTx/>
              <a:buNone/>
              <a:tabLst/>
              <a:defRPr/>
            </a:pPr>
            <a:r>
              <a:rPr lang="en-US" sz="4000" b="1" dirty="0">
                <a:solidFill>
                  <a:srgbClr val="000000"/>
                </a:solidFill>
                <a:latin typeface="Eras Demi ITC"/>
                <a:cs typeface="Eras Demi ITC"/>
              </a:rPr>
              <a:t>Tango™ Mobile Features</a:t>
            </a:r>
            <a:endParaRPr kumimoji="0" lang="en-US" sz="4000" b="1" i="0" u="none" strike="noStrike" kern="1200" cap="none" spc="0" normalizeH="0" baseline="0" noProof="0" dirty="0">
              <a:ln>
                <a:noFill/>
              </a:ln>
              <a:solidFill>
                <a:srgbClr val="000000"/>
              </a:solidFill>
              <a:effectLst/>
              <a:uLnTx/>
              <a:uFillTx/>
              <a:latin typeface="Eras Demi ITC"/>
              <a:ea typeface="+mj-ea"/>
              <a:cs typeface="Eras Demi ITC"/>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0511" y="1640308"/>
            <a:ext cx="4404364" cy="2000994"/>
          </a:xfrm>
          <a:prstGeom prst="rect">
            <a:avLst/>
          </a:prstGeom>
        </p:spPr>
      </p:pic>
    </p:spTree>
    <p:extLst>
      <p:ext uri="{BB962C8B-B14F-4D97-AF65-F5344CB8AC3E}">
        <p14:creationId xmlns:p14="http://schemas.microsoft.com/office/powerpoint/2010/main" val="1424064246"/>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5900" y="198438"/>
            <a:ext cx="8750300" cy="6443662"/>
          </a:xfrm>
          <a:prstGeom prst="rect">
            <a:avLst/>
          </a:prstGeom>
          <a:gradFill flip="none" rotWithShape="1">
            <a:gsLst>
              <a:gs pos="0">
                <a:schemeClr val="accent1">
                  <a:tint val="100000"/>
                  <a:shade val="100000"/>
                  <a:satMod val="130000"/>
                  <a:alpha val="94000"/>
                </a:schemeClr>
              </a:gs>
              <a:gs pos="100000">
                <a:schemeClr val="accent1">
                  <a:tint val="50000"/>
                  <a:shade val="100000"/>
                  <a:satMod val="350000"/>
                  <a:alpha val="94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215900" y="198438"/>
            <a:ext cx="8750300" cy="1706562"/>
          </a:xfrm>
          <a:ln/>
          <a:effectLst>
            <a:outerShdw blurRad="50800" dist="38100" dir="5400000" rotWithShape="0">
              <a:srgbClr val="000000">
                <a:alpha val="43000"/>
              </a:srgbClr>
            </a:outerShdw>
          </a:effectLst>
        </p:spPr>
        <p:style>
          <a:lnRef idx="1">
            <a:schemeClr val="accent1"/>
          </a:lnRef>
          <a:fillRef idx="2">
            <a:schemeClr val="accent1"/>
          </a:fillRef>
          <a:effectRef idx="1">
            <a:schemeClr val="accent1"/>
          </a:effectRef>
          <a:fontRef idx="minor">
            <a:schemeClr val="dk1"/>
          </a:fontRef>
        </p:style>
        <p:txBody>
          <a:bodyPr>
            <a:normAutofit/>
          </a:bodyPr>
          <a:lstStyle/>
          <a:p>
            <a:r>
              <a:rPr lang="en-US" sz="2800" b="1" dirty="0"/>
              <a:t>Some Uses for QR Codes and Smart Devices in</a:t>
            </a:r>
            <a:br>
              <a:rPr lang="en-US" sz="2800" dirty="0"/>
            </a:br>
            <a:r>
              <a:rPr lang="en-US" sz="2800" b="1" dirty="0"/>
              <a:t>Reliability Information Management</a:t>
            </a:r>
            <a:endParaRPr lang="en-US" sz="2800" dirty="0"/>
          </a:p>
        </p:txBody>
      </p:sp>
      <p:sp>
        <p:nvSpPr>
          <p:cNvPr id="3" name="Content Placeholder 2"/>
          <p:cNvSpPr>
            <a:spLocks noGrp="1"/>
          </p:cNvSpPr>
          <p:nvPr>
            <p:ph idx="1"/>
          </p:nvPr>
        </p:nvSpPr>
        <p:spPr>
          <a:xfrm>
            <a:off x="342900" y="2070100"/>
            <a:ext cx="8509000" cy="4457700"/>
          </a:xfrm>
        </p:spPr>
        <p:txBody>
          <a:bodyPr>
            <a:normAutofit fontScale="40000" lnSpcReduction="20000"/>
          </a:bodyPr>
          <a:lstStyle/>
          <a:p>
            <a:pPr marL="742950" lvl="0" indent="-742950">
              <a:buFont typeface="+mj-lt"/>
              <a:buAutoNum type="arabicPeriod"/>
            </a:pPr>
            <a:r>
              <a:rPr lang="en-US" sz="3600" b="1" dirty="0">
                <a:solidFill>
                  <a:schemeClr val="bg1"/>
                </a:solidFill>
              </a:rPr>
              <a:t>Enter immediate problem notification</a:t>
            </a:r>
          </a:p>
          <a:p>
            <a:pPr marL="742950" indent="-742950">
              <a:buFont typeface="+mj-lt"/>
              <a:buAutoNum type="arabicPeriod"/>
            </a:pPr>
            <a:endParaRPr lang="en-US" sz="3600" b="1" dirty="0">
              <a:solidFill>
                <a:schemeClr val="bg1"/>
              </a:solidFill>
            </a:endParaRPr>
          </a:p>
          <a:p>
            <a:pPr marL="742950" lvl="0" indent="-742950">
              <a:buFont typeface="+mj-lt"/>
              <a:buAutoNum type="arabicPeriod"/>
            </a:pPr>
            <a:r>
              <a:rPr lang="en-US" sz="3600" b="1" dirty="0">
                <a:solidFill>
                  <a:schemeClr val="bg1"/>
                </a:solidFill>
              </a:rPr>
              <a:t>Display installed equipment name plate and design information such as bearing ID, brush data, breaker settings</a:t>
            </a:r>
          </a:p>
          <a:p>
            <a:pPr marL="742950" indent="-742950">
              <a:buFont typeface="+mj-lt"/>
              <a:buAutoNum type="arabicPeriod"/>
            </a:pPr>
            <a:endParaRPr lang="en-US" sz="3600" b="1" dirty="0">
              <a:solidFill>
                <a:schemeClr val="bg1"/>
              </a:solidFill>
            </a:endParaRPr>
          </a:p>
          <a:p>
            <a:pPr marL="742950" lvl="0" indent="-742950">
              <a:buFont typeface="+mj-lt"/>
              <a:buAutoNum type="arabicPeriod"/>
            </a:pPr>
            <a:r>
              <a:rPr lang="en-US" sz="3600" b="1" dirty="0">
                <a:solidFill>
                  <a:schemeClr val="bg1"/>
                </a:solidFill>
              </a:rPr>
              <a:t>Display documents like manuals, installation procedures, lube procedures, lockout</a:t>
            </a:r>
            <a:r>
              <a:rPr lang="en-US" sz="3600" b="1">
                <a:solidFill>
                  <a:schemeClr val="bg1"/>
                </a:solidFill>
              </a:rPr>
              <a:t>, or tag-out</a:t>
            </a:r>
            <a:endParaRPr lang="en-US" sz="3600" b="1" dirty="0">
              <a:solidFill>
                <a:schemeClr val="bg1"/>
              </a:solidFill>
            </a:endParaRPr>
          </a:p>
          <a:p>
            <a:pPr marL="742950" indent="-742950">
              <a:buFont typeface="+mj-lt"/>
              <a:buAutoNum type="arabicPeriod"/>
            </a:pPr>
            <a:endParaRPr lang="en-US" sz="3600" b="1" dirty="0">
              <a:solidFill>
                <a:schemeClr val="bg1"/>
              </a:solidFill>
            </a:endParaRPr>
          </a:p>
          <a:p>
            <a:pPr marL="742950" lvl="0" indent="-742950">
              <a:buFont typeface="+mj-lt"/>
              <a:buAutoNum type="arabicPeriod"/>
            </a:pPr>
            <a:r>
              <a:rPr lang="en-US" sz="3600" b="1" dirty="0">
                <a:solidFill>
                  <a:schemeClr val="bg1"/>
                </a:solidFill>
              </a:rPr>
              <a:t>Search for replacements in stores</a:t>
            </a:r>
          </a:p>
          <a:p>
            <a:pPr marL="742950" indent="-742950">
              <a:buFont typeface="+mj-lt"/>
              <a:buAutoNum type="arabicPeriod"/>
            </a:pPr>
            <a:endParaRPr lang="en-US" sz="3600" b="1" dirty="0">
              <a:solidFill>
                <a:schemeClr val="bg1"/>
              </a:solidFill>
            </a:endParaRPr>
          </a:p>
          <a:p>
            <a:pPr marL="742950" lvl="0" indent="-742950">
              <a:buFont typeface="+mj-lt"/>
              <a:buAutoNum type="arabicPeriod"/>
            </a:pPr>
            <a:r>
              <a:rPr lang="en-US" sz="3600" b="1" dirty="0">
                <a:solidFill>
                  <a:schemeClr val="bg1"/>
                </a:solidFill>
              </a:rPr>
              <a:t>Display previous and current condition entries</a:t>
            </a:r>
          </a:p>
          <a:p>
            <a:pPr marL="742950" indent="-742950">
              <a:buFont typeface="+mj-lt"/>
              <a:buAutoNum type="arabicPeriod"/>
            </a:pPr>
            <a:endParaRPr lang="en-US" sz="3600" b="1" dirty="0">
              <a:solidFill>
                <a:schemeClr val="bg1"/>
              </a:solidFill>
            </a:endParaRPr>
          </a:p>
          <a:p>
            <a:pPr marL="742950" lvl="0" indent="-742950">
              <a:buFont typeface="+mj-lt"/>
              <a:buAutoNum type="arabicPeriod"/>
            </a:pPr>
            <a:r>
              <a:rPr lang="en-US" sz="3600" b="1" dirty="0">
                <a:solidFill>
                  <a:schemeClr val="bg1"/>
                </a:solidFill>
              </a:rPr>
              <a:t>Define an action for selected equipment such as disconnect, test, clean</a:t>
            </a:r>
          </a:p>
          <a:p>
            <a:pPr marL="742950" indent="-742950">
              <a:buFont typeface="+mj-lt"/>
              <a:buAutoNum type="arabicPeriod"/>
            </a:pPr>
            <a:endParaRPr lang="en-US" sz="3600" b="1" dirty="0">
              <a:solidFill>
                <a:schemeClr val="bg1"/>
              </a:solidFill>
            </a:endParaRPr>
          </a:p>
          <a:p>
            <a:pPr marL="742950" lvl="0" indent="-742950">
              <a:buFont typeface="+mj-lt"/>
              <a:buAutoNum type="arabicPeriod"/>
            </a:pPr>
            <a:r>
              <a:rPr lang="en-US" sz="3600" b="1" dirty="0">
                <a:solidFill>
                  <a:schemeClr val="bg1"/>
                </a:solidFill>
              </a:rPr>
              <a:t>Display previous repair shop results</a:t>
            </a:r>
          </a:p>
          <a:p>
            <a:pPr marL="742950" indent="-742950">
              <a:buFont typeface="+mj-lt"/>
              <a:buAutoNum type="arabicPeriod"/>
            </a:pPr>
            <a:endParaRPr lang="en-US" sz="3600" b="1" dirty="0">
              <a:solidFill>
                <a:schemeClr val="bg1"/>
              </a:solidFill>
            </a:endParaRPr>
          </a:p>
          <a:p>
            <a:pPr marL="742950" lvl="0" indent="-742950">
              <a:buFont typeface="+mj-lt"/>
              <a:buAutoNum type="arabicPeriod"/>
            </a:pPr>
            <a:r>
              <a:rPr lang="en-US" sz="3600" b="1" dirty="0">
                <a:solidFill>
                  <a:schemeClr val="bg1"/>
                </a:solidFill>
              </a:rPr>
              <a:t>Send email about equipment or location</a:t>
            </a:r>
          </a:p>
          <a:p>
            <a:pPr marL="742950" indent="-742950">
              <a:buFont typeface="+mj-lt"/>
              <a:buAutoNum type="arabicPeriod"/>
            </a:pPr>
            <a:endParaRPr lang="en-US" sz="3600" b="1" dirty="0">
              <a:solidFill>
                <a:schemeClr val="bg1"/>
              </a:solidFill>
            </a:endParaRPr>
          </a:p>
          <a:p>
            <a:pPr marL="742950" lvl="0" indent="-742950">
              <a:buFont typeface="+mj-lt"/>
              <a:buAutoNum type="arabicPeriod"/>
            </a:pPr>
            <a:r>
              <a:rPr lang="en-US" sz="3600" b="1" dirty="0">
                <a:solidFill>
                  <a:schemeClr val="bg1"/>
                </a:solidFill>
              </a:rPr>
              <a:t>Update equipment state for install, stores, or send to repair</a:t>
            </a:r>
          </a:p>
          <a:p>
            <a:pPr marL="742950" indent="-742950">
              <a:buFont typeface="+mj-lt"/>
              <a:buAutoNum type="arabicPeriod"/>
            </a:pPr>
            <a:endParaRPr lang="en-US" sz="3600" b="1" dirty="0">
              <a:solidFill>
                <a:schemeClr val="bg1"/>
              </a:solidFill>
            </a:endParaRPr>
          </a:p>
          <a:p>
            <a:pPr marL="742950" indent="-742950">
              <a:buFont typeface="+mj-lt"/>
              <a:buAutoNum type="arabicPeriod"/>
            </a:pPr>
            <a:r>
              <a:rPr lang="en-US" sz="3600" b="1" dirty="0">
                <a:solidFill>
                  <a:schemeClr val="bg1"/>
                </a:solidFill>
              </a:rPr>
              <a:t>Initiate an inspection route</a:t>
            </a:r>
            <a:endParaRPr lang="en-US" sz="3600" b="1" dirty="0">
              <a:solidFill>
                <a:schemeClr val="bg1"/>
              </a:solidFill>
              <a:latin typeface="Arial" charset="0"/>
              <a:cs typeface="Arial" charset="0"/>
            </a:endParaRPr>
          </a:p>
        </p:txBody>
      </p:sp>
    </p:spTree>
    <p:extLst>
      <p:ext uri="{BB962C8B-B14F-4D97-AF65-F5344CB8AC3E}">
        <p14:creationId xmlns:p14="http://schemas.microsoft.com/office/powerpoint/2010/main" val="371881807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5900" y="198438"/>
            <a:ext cx="8750300" cy="6443662"/>
          </a:xfrm>
          <a:prstGeom prst="rect">
            <a:avLst/>
          </a:prstGeom>
          <a:gradFill flip="none" rotWithShape="1">
            <a:gsLst>
              <a:gs pos="0">
                <a:schemeClr val="accent1">
                  <a:tint val="100000"/>
                  <a:shade val="100000"/>
                  <a:satMod val="130000"/>
                  <a:alpha val="94000"/>
                </a:schemeClr>
              </a:gs>
              <a:gs pos="100000">
                <a:schemeClr val="accent1">
                  <a:tint val="50000"/>
                  <a:shade val="100000"/>
                  <a:satMod val="350000"/>
                  <a:alpha val="94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215900" y="198438"/>
            <a:ext cx="8750300" cy="1287462"/>
          </a:xfrm>
          <a:ln/>
          <a:effectLst>
            <a:outerShdw blurRad="50800" dist="38100" dir="5400000" rotWithShape="0">
              <a:srgbClr val="000000">
                <a:alpha val="43000"/>
              </a:srgbClr>
            </a:outerShdw>
          </a:effectLst>
        </p:spPr>
        <p:style>
          <a:lnRef idx="1">
            <a:schemeClr val="accent1"/>
          </a:lnRef>
          <a:fillRef idx="2">
            <a:schemeClr val="accent1"/>
          </a:fillRef>
          <a:effectRef idx="1">
            <a:schemeClr val="accent1"/>
          </a:effectRef>
          <a:fontRef idx="minor">
            <a:schemeClr val="dk1"/>
          </a:fontRef>
        </p:style>
        <p:txBody>
          <a:bodyPr>
            <a:normAutofit/>
          </a:bodyPr>
          <a:lstStyle/>
          <a:p>
            <a:r>
              <a:rPr lang="en-US" sz="4000" dirty="0">
                <a:latin typeface="Eras Demi ITC"/>
              </a:rPr>
              <a:t>How does it work?</a:t>
            </a:r>
            <a:endParaRPr lang="en-US" sz="4000" dirty="0"/>
          </a:p>
        </p:txBody>
      </p:sp>
      <p:pic>
        <p:nvPicPr>
          <p:cNvPr id="7" name="Content Placeholder 6"/>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371593" y="2340702"/>
            <a:ext cx="6400813" cy="3044958"/>
          </a:xfrm>
        </p:spPr>
      </p:pic>
    </p:spTree>
    <p:extLst>
      <p:ext uri="{BB962C8B-B14F-4D97-AF65-F5344CB8AC3E}">
        <p14:creationId xmlns:p14="http://schemas.microsoft.com/office/powerpoint/2010/main" val="1972018198"/>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5900" y="198438"/>
            <a:ext cx="8750300" cy="6443662"/>
          </a:xfrm>
          <a:prstGeom prst="rect">
            <a:avLst/>
          </a:prstGeom>
          <a:gradFill flip="none" rotWithShape="1">
            <a:gsLst>
              <a:gs pos="0">
                <a:schemeClr val="accent1">
                  <a:tint val="100000"/>
                  <a:shade val="100000"/>
                  <a:satMod val="130000"/>
                  <a:alpha val="94000"/>
                </a:schemeClr>
              </a:gs>
              <a:gs pos="100000">
                <a:schemeClr val="accent1">
                  <a:tint val="50000"/>
                  <a:shade val="100000"/>
                  <a:satMod val="350000"/>
                  <a:alpha val="94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215900" y="198438"/>
            <a:ext cx="8750300" cy="1287462"/>
          </a:xfrm>
          <a:ln/>
          <a:effectLst>
            <a:outerShdw blurRad="50800" dist="38100" dir="5400000" rotWithShape="0">
              <a:srgbClr val="000000">
                <a:alpha val="43000"/>
              </a:srgbClr>
            </a:outerShdw>
          </a:effectLst>
        </p:spPr>
        <p:style>
          <a:lnRef idx="1">
            <a:schemeClr val="accent1"/>
          </a:lnRef>
          <a:fillRef idx="2">
            <a:schemeClr val="accent1"/>
          </a:fillRef>
          <a:effectRef idx="1">
            <a:schemeClr val="accent1"/>
          </a:effectRef>
          <a:fontRef idx="minor">
            <a:schemeClr val="dk1"/>
          </a:fontRef>
        </p:style>
        <p:txBody>
          <a:bodyPr>
            <a:normAutofit/>
          </a:bodyPr>
          <a:lstStyle/>
          <a:p>
            <a:r>
              <a:rPr lang="en-US" sz="4000" dirty="0">
                <a:latin typeface="Eras Demi ITC"/>
              </a:rPr>
              <a:t>Lifecycle Management</a:t>
            </a:r>
            <a:endParaRPr lang="en-US" sz="4000"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9752" y="1647826"/>
            <a:ext cx="7382595" cy="4803710"/>
          </a:xfrm>
          <a:prstGeom prst="rect">
            <a:avLst/>
          </a:prstGeom>
        </p:spPr>
      </p:pic>
    </p:spTree>
    <p:extLst>
      <p:ext uri="{BB962C8B-B14F-4D97-AF65-F5344CB8AC3E}">
        <p14:creationId xmlns:p14="http://schemas.microsoft.com/office/powerpoint/2010/main" val="3121271852"/>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5900" y="198438"/>
            <a:ext cx="8750300" cy="6443662"/>
          </a:xfrm>
          <a:prstGeom prst="rect">
            <a:avLst/>
          </a:prstGeom>
          <a:gradFill flip="none" rotWithShape="1">
            <a:gsLst>
              <a:gs pos="0">
                <a:schemeClr val="accent1">
                  <a:tint val="100000"/>
                  <a:shade val="100000"/>
                  <a:satMod val="130000"/>
                  <a:alpha val="94000"/>
                </a:schemeClr>
              </a:gs>
              <a:gs pos="100000">
                <a:schemeClr val="accent1">
                  <a:tint val="50000"/>
                  <a:shade val="100000"/>
                  <a:satMod val="350000"/>
                  <a:alpha val="94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215900" y="198438"/>
            <a:ext cx="8750300" cy="1287462"/>
          </a:xfrm>
          <a:ln/>
          <a:effectLst>
            <a:outerShdw blurRad="50800" dist="38100" dir="5400000" rotWithShape="0">
              <a:srgbClr val="000000">
                <a:alpha val="43000"/>
              </a:srgbClr>
            </a:outerShdw>
          </a:effectLst>
        </p:spPr>
        <p:style>
          <a:lnRef idx="1">
            <a:schemeClr val="accent1"/>
          </a:lnRef>
          <a:fillRef idx="2">
            <a:schemeClr val="accent1"/>
          </a:fillRef>
          <a:effectRef idx="1">
            <a:schemeClr val="accent1"/>
          </a:effectRef>
          <a:fontRef idx="minor">
            <a:schemeClr val="dk1"/>
          </a:fontRef>
        </p:style>
        <p:txBody>
          <a:bodyPr>
            <a:normAutofit/>
          </a:bodyPr>
          <a:lstStyle/>
          <a:p>
            <a:r>
              <a:rPr lang="en-US" sz="4000" dirty="0">
                <a:latin typeface="Eras Demi ITC"/>
              </a:rPr>
              <a:t>Location Functions</a:t>
            </a:r>
            <a:endParaRPr lang="en-US" sz="4000"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485900"/>
            <a:ext cx="9063689" cy="5030347"/>
          </a:xfrm>
          <a:prstGeom prst="rect">
            <a:avLst/>
          </a:prstGeom>
        </p:spPr>
      </p:pic>
    </p:spTree>
    <p:extLst>
      <p:ext uri="{BB962C8B-B14F-4D97-AF65-F5344CB8AC3E}">
        <p14:creationId xmlns:p14="http://schemas.microsoft.com/office/powerpoint/2010/main" val="1455177822"/>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5900" y="198438"/>
            <a:ext cx="8750300" cy="6443662"/>
          </a:xfrm>
          <a:prstGeom prst="rect">
            <a:avLst/>
          </a:prstGeom>
          <a:gradFill flip="none" rotWithShape="1">
            <a:gsLst>
              <a:gs pos="0">
                <a:schemeClr val="accent1">
                  <a:tint val="100000"/>
                  <a:shade val="100000"/>
                  <a:satMod val="130000"/>
                  <a:alpha val="94000"/>
                </a:schemeClr>
              </a:gs>
              <a:gs pos="100000">
                <a:schemeClr val="accent1">
                  <a:tint val="50000"/>
                  <a:shade val="100000"/>
                  <a:satMod val="350000"/>
                  <a:alpha val="94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215900" y="198438"/>
            <a:ext cx="8750300" cy="1287462"/>
          </a:xfrm>
          <a:ln/>
          <a:effectLst>
            <a:outerShdw blurRad="50800" dist="38100" dir="5400000" rotWithShape="0">
              <a:srgbClr val="000000">
                <a:alpha val="43000"/>
              </a:srgbClr>
            </a:outerShdw>
          </a:effectLst>
        </p:spPr>
        <p:style>
          <a:lnRef idx="1">
            <a:schemeClr val="accent1"/>
          </a:lnRef>
          <a:fillRef idx="2">
            <a:schemeClr val="accent1"/>
          </a:fillRef>
          <a:effectRef idx="1">
            <a:schemeClr val="accent1"/>
          </a:effectRef>
          <a:fontRef idx="minor">
            <a:schemeClr val="dk1"/>
          </a:fontRef>
        </p:style>
        <p:txBody>
          <a:bodyPr>
            <a:normAutofit/>
          </a:bodyPr>
          <a:lstStyle/>
          <a:p>
            <a:r>
              <a:rPr lang="en-US" sz="4000" dirty="0">
                <a:latin typeface="Eras Demi ITC"/>
              </a:rPr>
              <a:t>Location Functions</a:t>
            </a:r>
            <a:endParaRPr lang="en-US" sz="4000"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1467" y="1345560"/>
            <a:ext cx="8382008" cy="5560065"/>
          </a:xfrm>
          <a:prstGeom prst="rect">
            <a:avLst/>
          </a:prstGeom>
        </p:spPr>
      </p:pic>
    </p:spTree>
    <p:extLst>
      <p:ext uri="{BB962C8B-B14F-4D97-AF65-F5344CB8AC3E}">
        <p14:creationId xmlns:p14="http://schemas.microsoft.com/office/powerpoint/2010/main" val="35058653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5900" y="198438"/>
            <a:ext cx="8750300" cy="6443662"/>
          </a:xfrm>
          <a:prstGeom prst="rect">
            <a:avLst/>
          </a:prstGeom>
          <a:gradFill flip="none" rotWithShape="1">
            <a:gsLst>
              <a:gs pos="0">
                <a:schemeClr val="accent1">
                  <a:tint val="100000"/>
                  <a:shade val="100000"/>
                  <a:satMod val="130000"/>
                  <a:alpha val="94000"/>
                </a:schemeClr>
              </a:gs>
              <a:gs pos="100000">
                <a:schemeClr val="accent1">
                  <a:tint val="50000"/>
                  <a:shade val="100000"/>
                  <a:satMod val="350000"/>
                  <a:alpha val="94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215900" y="198438"/>
            <a:ext cx="8750300" cy="1706562"/>
          </a:xfrm>
          <a:ln/>
          <a:effectLst>
            <a:outerShdw blurRad="50800" dist="38100" dir="5400000" rotWithShape="0">
              <a:srgbClr val="000000">
                <a:alpha val="43000"/>
              </a:srgbClr>
            </a:outerShdw>
          </a:effectLst>
        </p:spPr>
        <p:style>
          <a:lnRef idx="1">
            <a:schemeClr val="accent1"/>
          </a:lnRef>
          <a:fillRef idx="2">
            <a:schemeClr val="accent1"/>
          </a:fillRef>
          <a:effectRef idx="1">
            <a:schemeClr val="accent1"/>
          </a:effectRef>
          <a:fontRef idx="minor">
            <a:schemeClr val="dk1"/>
          </a:fontRef>
        </p:style>
        <p:txBody>
          <a:bodyPr>
            <a:normAutofit/>
          </a:bodyPr>
          <a:lstStyle/>
          <a:p>
            <a:r>
              <a:rPr lang="en-US" b="1" i="1" dirty="0">
                <a:solidFill>
                  <a:schemeClr val="bg1"/>
                </a:solidFill>
                <a:latin typeface="Eras Demi ITC"/>
                <a:cs typeface="Eras Demi ITC"/>
              </a:rPr>
              <a:t>What are the typical results?</a:t>
            </a:r>
            <a:endParaRPr lang="en-US" dirty="0">
              <a:effectLst>
                <a:outerShdw blurRad="50800" dist="38100" dir="2700000" algn="br">
                  <a:srgbClr val="000000">
                    <a:alpha val="43000"/>
                  </a:srgbClr>
                </a:outerShdw>
              </a:effectLst>
              <a:latin typeface="Eras Demi ITC"/>
              <a:cs typeface="Eras Demi ITC"/>
            </a:endParaRPr>
          </a:p>
        </p:txBody>
      </p:sp>
      <p:sp>
        <p:nvSpPr>
          <p:cNvPr id="3" name="Content Placeholder 2"/>
          <p:cNvSpPr>
            <a:spLocks noGrp="1"/>
          </p:cNvSpPr>
          <p:nvPr>
            <p:ph idx="1"/>
          </p:nvPr>
        </p:nvSpPr>
        <p:spPr>
          <a:xfrm>
            <a:off x="457200" y="2032000"/>
            <a:ext cx="8229600" cy="4610100"/>
          </a:xfrm>
        </p:spPr>
        <p:txBody>
          <a:bodyPr>
            <a:normAutofit fontScale="40000" lnSpcReduction="20000"/>
          </a:bodyPr>
          <a:lstStyle/>
          <a:p>
            <a:pPr>
              <a:buNone/>
              <a:defRPr/>
            </a:pPr>
            <a:r>
              <a:rPr lang="en-US" sz="7200" b="1" i="1" kern="0" dirty="0">
                <a:solidFill>
                  <a:srgbClr val="000000"/>
                </a:solidFill>
              </a:rPr>
              <a:t>In too many cases:</a:t>
            </a:r>
          </a:p>
          <a:p>
            <a:pPr eaLnBrk="0" hangingPunct="0">
              <a:buFontTx/>
              <a:buChar char="•"/>
              <a:defRPr/>
            </a:pPr>
            <a:endParaRPr lang="en-US" sz="2400" kern="0" dirty="0">
              <a:solidFill>
                <a:srgbClr val="000000"/>
              </a:solidFill>
            </a:endParaRPr>
          </a:p>
          <a:p>
            <a:pPr eaLnBrk="0" hangingPunct="0">
              <a:buFontTx/>
              <a:buChar char="•"/>
              <a:defRPr/>
            </a:pPr>
            <a:endParaRPr lang="en-US" sz="1800" kern="0" dirty="0">
              <a:solidFill>
                <a:srgbClr val="000000"/>
              </a:solidFill>
            </a:endParaRPr>
          </a:p>
          <a:p>
            <a:pPr eaLnBrk="0" hangingPunct="0">
              <a:buFontTx/>
              <a:buChar char="•"/>
              <a:defRPr/>
            </a:pPr>
            <a:r>
              <a:rPr lang="en-US" sz="6000" kern="0" dirty="0">
                <a:solidFill>
                  <a:srgbClr val="000000"/>
                </a:solidFill>
              </a:rPr>
              <a:t>Difficulty in knowing the true condition status of critical equipment, due to non-standardized fault &amp; severity descriptions coming from various monitoring reports.</a:t>
            </a:r>
          </a:p>
          <a:p>
            <a:pPr eaLnBrk="0" hangingPunct="0">
              <a:buFontTx/>
              <a:buChar char="•"/>
              <a:defRPr/>
            </a:pPr>
            <a:endParaRPr lang="en-US" sz="3600" kern="0" dirty="0">
              <a:solidFill>
                <a:srgbClr val="000000"/>
              </a:solidFill>
            </a:endParaRPr>
          </a:p>
          <a:p>
            <a:pPr eaLnBrk="0" hangingPunct="0">
              <a:buFontTx/>
              <a:buChar char="•"/>
              <a:defRPr/>
            </a:pPr>
            <a:r>
              <a:rPr lang="en-US" sz="6000" kern="0" dirty="0">
                <a:solidFill>
                  <a:srgbClr val="000000"/>
                </a:solidFill>
              </a:rPr>
              <a:t>Poor accountability for  maintenance action on condition-based calls – low visibility for mid &amp; upper management on condition problems leads to ‘squeaking wheel’ relationships. </a:t>
            </a:r>
          </a:p>
          <a:p>
            <a:pPr eaLnBrk="0" hangingPunct="0">
              <a:buFontTx/>
              <a:buChar char="•"/>
              <a:defRPr/>
            </a:pPr>
            <a:endParaRPr lang="en-US" sz="3600" kern="0" dirty="0">
              <a:solidFill>
                <a:srgbClr val="000000"/>
              </a:solidFill>
            </a:endParaRPr>
          </a:p>
          <a:p>
            <a:pPr eaLnBrk="0" hangingPunct="0">
              <a:buFontTx/>
              <a:buChar char="•"/>
              <a:defRPr/>
            </a:pPr>
            <a:r>
              <a:rPr lang="en-US" sz="6000" kern="0" dirty="0">
                <a:solidFill>
                  <a:srgbClr val="000000"/>
                </a:solidFill>
              </a:rPr>
              <a:t>Inability to retrieve useable failure mode and MTBF information to feed reliability analysis.</a:t>
            </a:r>
          </a:p>
          <a:p>
            <a:pPr>
              <a:buNone/>
            </a:pPr>
            <a:endParaRPr lang="en-US" dirty="0"/>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5900" y="198438"/>
            <a:ext cx="8750300" cy="6443662"/>
          </a:xfrm>
          <a:prstGeom prst="rect">
            <a:avLst/>
          </a:prstGeom>
          <a:gradFill flip="none" rotWithShape="1">
            <a:gsLst>
              <a:gs pos="0">
                <a:schemeClr val="accent1">
                  <a:tint val="100000"/>
                  <a:shade val="100000"/>
                  <a:satMod val="130000"/>
                  <a:alpha val="94000"/>
                </a:schemeClr>
              </a:gs>
              <a:gs pos="100000">
                <a:schemeClr val="accent1">
                  <a:tint val="50000"/>
                  <a:shade val="100000"/>
                  <a:satMod val="350000"/>
                  <a:alpha val="94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215900" y="198438"/>
            <a:ext cx="8750300" cy="1287462"/>
          </a:xfrm>
          <a:ln/>
          <a:effectLst>
            <a:outerShdw blurRad="50800" dist="38100" dir="5400000" rotWithShape="0">
              <a:srgbClr val="000000">
                <a:alpha val="43000"/>
              </a:srgbClr>
            </a:outerShdw>
          </a:effectLst>
        </p:spPr>
        <p:style>
          <a:lnRef idx="1">
            <a:schemeClr val="accent1"/>
          </a:lnRef>
          <a:fillRef idx="2">
            <a:schemeClr val="accent1"/>
          </a:fillRef>
          <a:effectRef idx="1">
            <a:schemeClr val="accent1"/>
          </a:effectRef>
          <a:fontRef idx="minor">
            <a:schemeClr val="dk1"/>
          </a:fontRef>
        </p:style>
        <p:txBody>
          <a:bodyPr>
            <a:normAutofit/>
          </a:bodyPr>
          <a:lstStyle/>
          <a:p>
            <a:r>
              <a:rPr lang="en-US" sz="4000" dirty="0">
                <a:latin typeface="Eras Demi ITC"/>
              </a:rPr>
              <a:t>Equipment Functions</a:t>
            </a:r>
            <a:endParaRPr lang="en-US" sz="4000"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2466" y="1685925"/>
            <a:ext cx="8617168" cy="4794250"/>
          </a:xfrm>
          <a:prstGeom prst="rect">
            <a:avLst/>
          </a:prstGeom>
        </p:spPr>
      </p:pic>
    </p:spTree>
    <p:extLst>
      <p:ext uri="{BB962C8B-B14F-4D97-AF65-F5344CB8AC3E}">
        <p14:creationId xmlns:p14="http://schemas.microsoft.com/office/powerpoint/2010/main" val="45429943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15078</TotalTime>
  <Words>3028</Words>
  <Application>Microsoft Office PowerPoint</Application>
  <PresentationFormat>On-screen Show (4:3)</PresentationFormat>
  <Paragraphs>815</Paragraphs>
  <Slides>90</Slides>
  <Notes>90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90</vt:i4>
      </vt:variant>
    </vt:vector>
  </HeadingPairs>
  <TitlesOfParts>
    <vt:vector size="96" baseType="lpstr">
      <vt:lpstr>Arial</vt:lpstr>
      <vt:lpstr>Calibri</vt:lpstr>
      <vt:lpstr>Calibri (Body)</vt:lpstr>
      <vt:lpstr>Eras Demi ITC</vt:lpstr>
      <vt:lpstr>Tahoma</vt:lpstr>
      <vt:lpstr>Office Theme</vt:lpstr>
      <vt:lpstr>PowerPoint Presentation</vt:lpstr>
      <vt:lpstr>Who is 24/7 Systems?</vt:lpstr>
      <vt:lpstr>Who uses TANGO?</vt:lpstr>
      <vt:lpstr>Principles of Equipment Life Cycle Management</vt:lpstr>
      <vt:lpstr>What is 24/7’s philosophy?</vt:lpstr>
      <vt:lpstr>Isn’t that what my CMMS Does?</vt:lpstr>
      <vt:lpstr>Isn’t that what my CMMS Does?</vt:lpstr>
      <vt:lpstr>What are the major obstacles?</vt:lpstr>
      <vt:lpstr>What are the typical results?</vt:lpstr>
      <vt:lpstr>What is 24/7’s mission? </vt:lpstr>
      <vt:lpstr>What is 24/7’s mission? </vt:lpstr>
      <vt:lpstr>Reliability Program –  Developmental Stages</vt:lpstr>
      <vt:lpstr>What Is Tango™ ?</vt:lpstr>
      <vt:lpstr>Tango™ Equipment Lifecycle Management</vt:lpstr>
      <vt:lpstr>Current State of Reliability Management</vt:lpstr>
      <vt:lpstr>Reliability Management is Information Management</vt:lpstr>
      <vt:lpstr>What do Tango Customer Say?</vt:lpstr>
      <vt:lpstr>Summary</vt:lpstr>
      <vt:lpstr> </vt:lpstr>
      <vt:lpstr>Equipment Condition Management</vt:lpstr>
      <vt:lpstr>Tango™ Equipment Lifecycle Management</vt:lpstr>
      <vt:lpstr>Functional Locations</vt:lpstr>
      <vt:lpstr>Condition Assessment Task Management</vt:lpstr>
      <vt:lpstr> </vt:lpstr>
      <vt:lpstr>Condition Management</vt:lpstr>
      <vt:lpstr>Condition History</vt:lpstr>
      <vt:lpstr>Integrated Condition Report</vt:lpstr>
      <vt:lpstr>Condition Entry Details</vt:lpstr>
      <vt:lpstr> </vt:lpstr>
      <vt:lpstr>Tango™ Equipment Lifecycle Management</vt:lpstr>
      <vt:lpstr>Rounds Logging Applications</vt:lpstr>
      <vt:lpstr>Rounds Logging of Parameters &amp; Observations</vt:lpstr>
      <vt:lpstr>Spreadsheet Shortcomings</vt:lpstr>
      <vt:lpstr>Inspection Tasks &amp; Route Definitions</vt:lpstr>
      <vt:lpstr>Rounds Logging Process with Smart Devices </vt:lpstr>
      <vt:lpstr>Rounds Logging Process with Smart Devices  </vt:lpstr>
      <vt:lpstr>Communicating Problem Conditions</vt:lpstr>
      <vt:lpstr>Communicating Problem Conditions</vt:lpstr>
      <vt:lpstr>Summary:</vt:lpstr>
      <vt:lpstr> </vt:lpstr>
      <vt:lpstr>Samples for Review</vt:lpstr>
      <vt:lpstr>Periodic Task</vt:lpstr>
      <vt:lpstr>Trending of Test Parameters</vt:lpstr>
      <vt:lpstr>Condition Entry from Oil Report</vt:lpstr>
      <vt:lpstr>All Samples</vt:lpstr>
      <vt:lpstr>Samples Points and Test Displayed in Tango™</vt:lpstr>
      <vt:lpstr> </vt:lpstr>
      <vt:lpstr>Equipment Reliability Management</vt:lpstr>
      <vt:lpstr>Tango™ Equipment Lifecycle Management</vt:lpstr>
      <vt:lpstr> </vt:lpstr>
      <vt:lpstr> Location History</vt:lpstr>
      <vt:lpstr>Equipment History</vt:lpstr>
      <vt:lpstr>Design and Information Documents</vt:lpstr>
      <vt:lpstr>Equipment ID Tag and Nameplate</vt:lpstr>
      <vt:lpstr>Design Data for Tag</vt:lpstr>
      <vt:lpstr>Search Options</vt:lpstr>
      <vt:lpstr>Detailed Search</vt:lpstr>
      <vt:lpstr>Store Management</vt:lpstr>
      <vt:lpstr>Store Management</vt:lpstr>
      <vt:lpstr>Stores Motor Management Functions</vt:lpstr>
      <vt:lpstr>Tango™ Equipment Lifecycle Management</vt:lpstr>
      <vt:lpstr>RCFA Entry Form</vt:lpstr>
      <vt:lpstr>RCFA Entry Status</vt:lpstr>
      <vt:lpstr>RCFA Corrective Action Report</vt:lpstr>
      <vt:lpstr>RCFA Accountability</vt:lpstr>
      <vt:lpstr> </vt:lpstr>
      <vt:lpstr>Repair Tracking</vt:lpstr>
      <vt:lpstr>Repair Tracker State Page</vt:lpstr>
      <vt:lpstr>Repair Business Information</vt:lpstr>
      <vt:lpstr> </vt:lpstr>
      <vt:lpstr>Reliability Best Practice</vt:lpstr>
      <vt:lpstr>Reduce Maintenance Costs</vt:lpstr>
      <vt:lpstr>Basic Reliability Metrics</vt:lpstr>
      <vt:lpstr>PowerPoint Presentation</vt:lpstr>
      <vt:lpstr>Reliability Improvement Opportunities</vt:lpstr>
      <vt:lpstr>Metrics</vt:lpstr>
      <vt:lpstr> </vt:lpstr>
      <vt:lpstr>Work Prioritization</vt:lpstr>
      <vt:lpstr>Communication and Accountability</vt:lpstr>
      <vt:lpstr> </vt:lpstr>
      <vt:lpstr>Reduce Reporting Time/Cost</vt:lpstr>
      <vt:lpstr>Assessment Task</vt:lpstr>
      <vt:lpstr>Feedback from Plant</vt:lpstr>
      <vt:lpstr> </vt:lpstr>
      <vt:lpstr>Some Uses for QR Codes and Smart Devices in Reliability Information Management</vt:lpstr>
      <vt:lpstr>How does it work?</vt:lpstr>
      <vt:lpstr>Lifecycle Management</vt:lpstr>
      <vt:lpstr>Location Functions</vt:lpstr>
      <vt:lpstr>Location Functions</vt:lpstr>
      <vt:lpstr>Equipment Functions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Asset Reliability and Lifecycle Management</dc:title>
  <dc:creator>Chris Tyler</dc:creator>
  <cp:lastModifiedBy>Melissa Robinson</cp:lastModifiedBy>
  <cp:revision>42</cp:revision>
  <cp:lastPrinted>2024-07-12T13:52:04Z</cp:lastPrinted>
  <dcterms:created xsi:type="dcterms:W3CDTF">2010-11-09T18:28:33Z</dcterms:created>
  <dcterms:modified xsi:type="dcterms:W3CDTF">2024-09-05T19:11:29Z</dcterms:modified>
</cp:coreProperties>
</file>