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852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92467-5F3D-4B7E-92E3-3D045C9DA111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566D-1E23-496F-BAC9-9F4E9ED50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40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92467-5F3D-4B7E-92E3-3D045C9DA111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566D-1E23-496F-BAC9-9F4E9ED50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00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92467-5F3D-4B7E-92E3-3D045C9DA111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566D-1E23-496F-BAC9-9F4E9ED50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694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92467-5F3D-4B7E-92E3-3D045C9DA111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566D-1E23-496F-BAC9-9F4E9ED50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45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92467-5F3D-4B7E-92E3-3D045C9DA111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566D-1E23-496F-BAC9-9F4E9ED50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385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92467-5F3D-4B7E-92E3-3D045C9DA111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566D-1E23-496F-BAC9-9F4E9ED50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755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92467-5F3D-4B7E-92E3-3D045C9DA111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566D-1E23-496F-BAC9-9F4E9ED50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67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92467-5F3D-4B7E-92E3-3D045C9DA111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566D-1E23-496F-BAC9-9F4E9ED50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414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92467-5F3D-4B7E-92E3-3D045C9DA111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566D-1E23-496F-BAC9-9F4E9ED50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38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92467-5F3D-4B7E-92E3-3D045C9DA111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566D-1E23-496F-BAC9-9F4E9ED50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63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92467-5F3D-4B7E-92E3-3D045C9DA111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566D-1E23-496F-BAC9-9F4E9ED50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08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92467-5F3D-4B7E-92E3-3D045C9DA111}" type="datetimeFigureOut">
              <a:rPr lang="en-US" smtClean="0"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D566D-1E23-496F-BAC9-9F4E9ED50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92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023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3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9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3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48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7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7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0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3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3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1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6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2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2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4836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Tango Users</dc:title>
  <dc:creator>Forrest</dc:creator>
  <cp:lastModifiedBy>Chris</cp:lastModifiedBy>
  <cp:revision>32</cp:revision>
  <dcterms:created xsi:type="dcterms:W3CDTF">2013-12-26T15:25:52Z</dcterms:created>
  <dcterms:modified xsi:type="dcterms:W3CDTF">2014-08-25T20:07:25Z</dcterms:modified>
</cp:coreProperties>
</file>